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135813" cy="5818188"/>
  <p:notesSz cx="6858000" cy="9144000"/>
  <p:defaultTextStyle>
    <a:defPPr>
      <a:defRPr lang="id-ID"/>
    </a:defPPr>
    <a:lvl1pPr marL="0" algn="l" defTabSz="74020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0103" algn="l" defTabSz="74020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40207" algn="l" defTabSz="74020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10310" algn="l" defTabSz="74020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80414" algn="l" defTabSz="74020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50517" algn="l" defTabSz="74020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20620" algn="l" defTabSz="74020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590724" algn="l" defTabSz="74020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60827" algn="l" defTabSz="74020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1248" y="-108"/>
      </p:cViewPr>
      <p:guideLst>
        <p:guide orient="horz" pos="1833"/>
        <p:guide pos="22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186" y="1807410"/>
            <a:ext cx="6065441" cy="12471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372" y="3296973"/>
            <a:ext cx="4995069" cy="14868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0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0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0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0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0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60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CD67-3DD8-4C69-8124-273939D72050}" type="datetimeFigureOut">
              <a:rPr lang="id-ID" smtClean="0"/>
              <a:t>01/01/2019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5FBB-7C21-49BF-AFBE-DC52AA44FC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74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CD67-3DD8-4C69-8124-273939D72050}" type="datetimeFigureOut">
              <a:rPr lang="id-ID" smtClean="0"/>
              <a:t>01/01/2019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5FBB-7C21-49BF-AFBE-DC52AA44FC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131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73464" y="232998"/>
            <a:ext cx="1605558" cy="49643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6790" y="232998"/>
            <a:ext cx="4697744" cy="49643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CD67-3DD8-4C69-8124-273939D72050}" type="datetimeFigureOut">
              <a:rPr lang="id-ID" smtClean="0"/>
              <a:t>01/01/2019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5FBB-7C21-49BF-AFBE-DC52AA44FC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986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CD67-3DD8-4C69-8124-273939D72050}" type="datetimeFigureOut">
              <a:rPr lang="id-ID" smtClean="0"/>
              <a:t>01/01/2019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5FBB-7C21-49BF-AFBE-DC52AA44FC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202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680" y="3738725"/>
            <a:ext cx="6065441" cy="115555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680" y="2465997"/>
            <a:ext cx="6065441" cy="127272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01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02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031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804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5051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206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907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6082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CD67-3DD8-4C69-8124-273939D72050}" type="datetimeFigureOut">
              <a:rPr lang="id-ID" smtClean="0"/>
              <a:t>01/01/2019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5FBB-7C21-49BF-AFBE-DC52AA44FC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207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791" y="1357578"/>
            <a:ext cx="3151651" cy="383973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7371" y="1357578"/>
            <a:ext cx="3151651" cy="383973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CD67-3DD8-4C69-8124-273939D72050}" type="datetimeFigureOut">
              <a:rPr lang="id-ID" smtClean="0"/>
              <a:t>01/01/2019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5FBB-7C21-49BF-AFBE-DC52AA44FC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541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91" y="1302359"/>
            <a:ext cx="3152890" cy="54276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103" indent="0">
              <a:buNone/>
              <a:defRPr sz="1600" b="1"/>
            </a:lvl2pPr>
            <a:lvl3pPr marL="740207" indent="0">
              <a:buNone/>
              <a:defRPr sz="1500" b="1"/>
            </a:lvl3pPr>
            <a:lvl4pPr marL="1110310" indent="0">
              <a:buNone/>
              <a:defRPr sz="1300" b="1"/>
            </a:lvl4pPr>
            <a:lvl5pPr marL="1480414" indent="0">
              <a:buNone/>
              <a:defRPr sz="1300" b="1"/>
            </a:lvl5pPr>
            <a:lvl6pPr marL="1850517" indent="0">
              <a:buNone/>
              <a:defRPr sz="1300" b="1"/>
            </a:lvl6pPr>
            <a:lvl7pPr marL="2220620" indent="0">
              <a:buNone/>
              <a:defRPr sz="1300" b="1"/>
            </a:lvl7pPr>
            <a:lvl8pPr marL="2590724" indent="0">
              <a:buNone/>
              <a:defRPr sz="1300" b="1"/>
            </a:lvl8pPr>
            <a:lvl9pPr marL="296082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791" y="1845120"/>
            <a:ext cx="3152890" cy="335219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4895" y="1302359"/>
            <a:ext cx="3154128" cy="54276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103" indent="0">
              <a:buNone/>
              <a:defRPr sz="1600" b="1"/>
            </a:lvl2pPr>
            <a:lvl3pPr marL="740207" indent="0">
              <a:buNone/>
              <a:defRPr sz="1500" b="1"/>
            </a:lvl3pPr>
            <a:lvl4pPr marL="1110310" indent="0">
              <a:buNone/>
              <a:defRPr sz="1300" b="1"/>
            </a:lvl4pPr>
            <a:lvl5pPr marL="1480414" indent="0">
              <a:buNone/>
              <a:defRPr sz="1300" b="1"/>
            </a:lvl5pPr>
            <a:lvl6pPr marL="1850517" indent="0">
              <a:buNone/>
              <a:defRPr sz="1300" b="1"/>
            </a:lvl6pPr>
            <a:lvl7pPr marL="2220620" indent="0">
              <a:buNone/>
              <a:defRPr sz="1300" b="1"/>
            </a:lvl7pPr>
            <a:lvl8pPr marL="2590724" indent="0">
              <a:buNone/>
              <a:defRPr sz="1300" b="1"/>
            </a:lvl8pPr>
            <a:lvl9pPr marL="296082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4895" y="1845120"/>
            <a:ext cx="3154128" cy="335219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CD67-3DD8-4C69-8124-273939D72050}" type="datetimeFigureOut">
              <a:rPr lang="id-ID" smtClean="0"/>
              <a:t>01/01/2019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5FBB-7C21-49BF-AFBE-DC52AA44FC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420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CD67-3DD8-4C69-8124-273939D72050}" type="datetimeFigureOut">
              <a:rPr lang="id-ID" smtClean="0"/>
              <a:t>01/01/2019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5FBB-7C21-49BF-AFBE-DC52AA44FC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083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CD67-3DD8-4C69-8124-273939D72050}" type="datetimeFigureOut">
              <a:rPr lang="id-ID" smtClean="0"/>
              <a:t>01/01/2019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5FBB-7C21-49BF-AFBE-DC52AA44FC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554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91" y="231650"/>
            <a:ext cx="2347633" cy="98586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9905" y="231651"/>
            <a:ext cx="3989118" cy="496566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6791" y="1217510"/>
            <a:ext cx="2347633" cy="3979803"/>
          </a:xfrm>
        </p:spPr>
        <p:txBody>
          <a:bodyPr/>
          <a:lstStyle>
            <a:lvl1pPr marL="0" indent="0">
              <a:buNone/>
              <a:defRPr sz="1100"/>
            </a:lvl1pPr>
            <a:lvl2pPr marL="370103" indent="0">
              <a:buNone/>
              <a:defRPr sz="1000"/>
            </a:lvl2pPr>
            <a:lvl3pPr marL="740207" indent="0">
              <a:buNone/>
              <a:defRPr sz="800"/>
            </a:lvl3pPr>
            <a:lvl4pPr marL="1110310" indent="0">
              <a:buNone/>
              <a:defRPr sz="700"/>
            </a:lvl4pPr>
            <a:lvl5pPr marL="1480414" indent="0">
              <a:buNone/>
              <a:defRPr sz="700"/>
            </a:lvl5pPr>
            <a:lvl6pPr marL="1850517" indent="0">
              <a:buNone/>
              <a:defRPr sz="700"/>
            </a:lvl6pPr>
            <a:lvl7pPr marL="2220620" indent="0">
              <a:buNone/>
              <a:defRPr sz="700"/>
            </a:lvl7pPr>
            <a:lvl8pPr marL="2590724" indent="0">
              <a:buNone/>
              <a:defRPr sz="700"/>
            </a:lvl8pPr>
            <a:lvl9pPr marL="296082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CD67-3DD8-4C69-8124-273939D72050}" type="datetimeFigureOut">
              <a:rPr lang="id-ID" smtClean="0"/>
              <a:t>01/01/2019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5FBB-7C21-49BF-AFBE-DC52AA44FC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515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669" y="4072732"/>
            <a:ext cx="4281488" cy="480809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98669" y="519866"/>
            <a:ext cx="4281488" cy="3490913"/>
          </a:xfrm>
        </p:spPr>
        <p:txBody>
          <a:bodyPr/>
          <a:lstStyle>
            <a:lvl1pPr marL="0" indent="0">
              <a:buNone/>
              <a:defRPr sz="2600"/>
            </a:lvl1pPr>
            <a:lvl2pPr marL="370103" indent="0">
              <a:buNone/>
              <a:defRPr sz="2300"/>
            </a:lvl2pPr>
            <a:lvl3pPr marL="740207" indent="0">
              <a:buNone/>
              <a:defRPr sz="1900"/>
            </a:lvl3pPr>
            <a:lvl4pPr marL="1110310" indent="0">
              <a:buNone/>
              <a:defRPr sz="1600"/>
            </a:lvl4pPr>
            <a:lvl5pPr marL="1480414" indent="0">
              <a:buNone/>
              <a:defRPr sz="1600"/>
            </a:lvl5pPr>
            <a:lvl6pPr marL="1850517" indent="0">
              <a:buNone/>
              <a:defRPr sz="1600"/>
            </a:lvl6pPr>
            <a:lvl7pPr marL="2220620" indent="0">
              <a:buNone/>
              <a:defRPr sz="1600"/>
            </a:lvl7pPr>
            <a:lvl8pPr marL="2590724" indent="0">
              <a:buNone/>
              <a:defRPr sz="1600"/>
            </a:lvl8pPr>
            <a:lvl9pPr marL="2960827" indent="0">
              <a:buNone/>
              <a:defRPr sz="16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8669" y="4553540"/>
            <a:ext cx="4281488" cy="682829"/>
          </a:xfrm>
        </p:spPr>
        <p:txBody>
          <a:bodyPr/>
          <a:lstStyle>
            <a:lvl1pPr marL="0" indent="0">
              <a:buNone/>
              <a:defRPr sz="1100"/>
            </a:lvl1pPr>
            <a:lvl2pPr marL="370103" indent="0">
              <a:buNone/>
              <a:defRPr sz="1000"/>
            </a:lvl2pPr>
            <a:lvl3pPr marL="740207" indent="0">
              <a:buNone/>
              <a:defRPr sz="800"/>
            </a:lvl3pPr>
            <a:lvl4pPr marL="1110310" indent="0">
              <a:buNone/>
              <a:defRPr sz="700"/>
            </a:lvl4pPr>
            <a:lvl5pPr marL="1480414" indent="0">
              <a:buNone/>
              <a:defRPr sz="700"/>
            </a:lvl5pPr>
            <a:lvl6pPr marL="1850517" indent="0">
              <a:buNone/>
              <a:defRPr sz="700"/>
            </a:lvl6pPr>
            <a:lvl7pPr marL="2220620" indent="0">
              <a:buNone/>
              <a:defRPr sz="700"/>
            </a:lvl7pPr>
            <a:lvl8pPr marL="2590724" indent="0">
              <a:buNone/>
              <a:defRPr sz="700"/>
            </a:lvl8pPr>
            <a:lvl9pPr marL="296082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CD67-3DD8-4C69-8124-273939D72050}" type="datetimeFigureOut">
              <a:rPr lang="id-ID" smtClean="0"/>
              <a:t>01/01/2019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5FBB-7C21-49BF-AFBE-DC52AA44FC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38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791" y="232997"/>
            <a:ext cx="6422232" cy="969698"/>
          </a:xfrm>
          <a:prstGeom prst="rect">
            <a:avLst/>
          </a:prstGeom>
        </p:spPr>
        <p:txBody>
          <a:bodyPr vert="horz" lIns="74021" tIns="37010" rIns="74021" bIns="370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91" y="1357578"/>
            <a:ext cx="6422232" cy="3839735"/>
          </a:xfrm>
          <a:prstGeom prst="rect">
            <a:avLst/>
          </a:prstGeom>
        </p:spPr>
        <p:txBody>
          <a:bodyPr vert="horz" lIns="74021" tIns="37010" rIns="74021" bIns="370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6791" y="5392599"/>
            <a:ext cx="1665023" cy="309765"/>
          </a:xfrm>
          <a:prstGeom prst="rect">
            <a:avLst/>
          </a:prstGeom>
        </p:spPr>
        <p:txBody>
          <a:bodyPr vert="horz" lIns="74021" tIns="37010" rIns="74021" bIns="3701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ACD67-3DD8-4C69-8124-273939D72050}" type="datetimeFigureOut">
              <a:rPr lang="id-ID" smtClean="0"/>
              <a:t>01/01/2019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070" y="5392599"/>
            <a:ext cx="2259674" cy="309765"/>
          </a:xfrm>
          <a:prstGeom prst="rect">
            <a:avLst/>
          </a:prstGeom>
        </p:spPr>
        <p:txBody>
          <a:bodyPr vert="horz" lIns="74021" tIns="37010" rIns="74021" bIns="3701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3999" y="5392599"/>
            <a:ext cx="1665023" cy="309765"/>
          </a:xfrm>
          <a:prstGeom prst="rect">
            <a:avLst/>
          </a:prstGeom>
        </p:spPr>
        <p:txBody>
          <a:bodyPr vert="horz" lIns="74021" tIns="37010" rIns="74021" bIns="3701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5FBB-7C21-49BF-AFBE-DC52AA44FC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291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4020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578" indent="-277578" algn="l" defTabSz="740207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1418" indent="-231315" algn="l" defTabSz="740207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25259" indent="-185052" algn="l" defTabSz="740207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362" indent="-185052" algn="l" defTabSz="740207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5465" indent="-185052" algn="l" defTabSz="740207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5569" indent="-185052" algn="l" defTabSz="74020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5672" indent="-185052" algn="l" defTabSz="74020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75776" indent="-185052" algn="l" defTabSz="74020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5879" indent="-185052" algn="l" defTabSz="74020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74020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103" algn="l" defTabSz="74020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207" algn="l" defTabSz="74020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310" algn="l" defTabSz="74020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0414" algn="l" defTabSz="74020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0517" algn="l" defTabSz="74020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0620" algn="l" defTabSz="74020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0724" algn="l" defTabSz="74020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0827" algn="l" defTabSz="74020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/>
          <p:cNvGrpSpPr/>
          <p:nvPr/>
        </p:nvGrpSpPr>
        <p:grpSpPr>
          <a:xfrm>
            <a:off x="-5737" y="-43234"/>
            <a:ext cx="7133994" cy="5815783"/>
            <a:chOff x="-5737" y="-43234"/>
            <a:chExt cx="7133994" cy="58157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Rectangle 199"/>
                <p:cNvSpPr/>
                <p:nvPr/>
              </p:nvSpPr>
              <p:spPr>
                <a:xfrm>
                  <a:off x="6624257" y="924989"/>
                  <a:ext cx="504000" cy="5040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d-ID" sz="1600" b="0" i="1" smtClean="0">
                          <a:solidFill>
                            <a:prstClr val="black"/>
                          </a:solidFill>
                          <a:latin typeface="Cambria Math"/>
                          <a:cs typeface="Times New Roman"/>
                        </a:rPr>
                        <m:t>𝐶</m:t>
                      </m:r>
                    </m:oMath>
                  </a14:m>
                  <a:r>
                    <a:rPr lang="id-ID" sz="1600" baseline="-25000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1</a:t>
                  </a:r>
                  <a:endParaRPr lang="id-ID" sz="1600" baseline="-250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0" name="Rectangle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257" y="924989"/>
                  <a:ext cx="504000" cy="5040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Rectangle 200"/>
                <p:cNvSpPr/>
                <p:nvPr/>
              </p:nvSpPr>
              <p:spPr>
                <a:xfrm>
                  <a:off x="6624257" y="2026990"/>
                  <a:ext cx="504000" cy="5040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d-ID" sz="1600" b="0" i="1" smtClean="0">
                          <a:solidFill>
                            <a:prstClr val="black"/>
                          </a:solidFill>
                          <a:latin typeface="Cambria Math"/>
                          <a:cs typeface="Times New Roman"/>
                        </a:rPr>
                        <m:t>𝐶</m:t>
                      </m:r>
                    </m:oMath>
                  </a14:m>
                  <a:r>
                    <a:rPr lang="id-ID" sz="1600" baseline="-2500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4</a:t>
                  </a:r>
                  <a:endParaRPr lang="id-ID" sz="1600" baseline="-250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1" name="Rectangle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257" y="2026990"/>
                  <a:ext cx="504000" cy="504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Oval 201"/>
                <p:cNvSpPr/>
                <p:nvPr/>
              </p:nvSpPr>
              <p:spPr>
                <a:xfrm>
                  <a:off x="4962893" y="870989"/>
                  <a:ext cx="648000" cy="612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d-ID" sz="1600" b="0" i="1" smtClean="0">
                          <a:solidFill>
                            <a:prstClr val="black"/>
                          </a:solidFill>
                          <a:latin typeface="Cambria Math"/>
                          <a:cs typeface="Times New Roman"/>
                        </a:rPr>
                        <m:t>𝑉</m:t>
                      </m:r>
                    </m:oMath>
                  </a14:m>
                  <a:r>
                    <a:rPr lang="id-ID" sz="1600" baseline="-25000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2</a:t>
                  </a:r>
                  <a:endParaRPr lang="id-ID" sz="1600" baseline="-250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2" name="Oval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893" y="870989"/>
                  <a:ext cx="648000" cy="6120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Oval 202"/>
                <p:cNvSpPr/>
                <p:nvPr/>
              </p:nvSpPr>
              <p:spPr>
                <a:xfrm>
                  <a:off x="3054589" y="870989"/>
                  <a:ext cx="648000" cy="612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d-ID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id-ID" sz="16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Times New Roman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id-ID" sz="1600" baseline="-25000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2</a:t>
                  </a:r>
                  <a:endParaRPr lang="id-ID" sz="1600" baseline="-250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3" name="Oval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589" y="870989"/>
                  <a:ext cx="648000" cy="6120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Rectangle 203"/>
                <p:cNvSpPr/>
                <p:nvPr/>
              </p:nvSpPr>
              <p:spPr>
                <a:xfrm>
                  <a:off x="1527682" y="3485214"/>
                  <a:ext cx="504000" cy="5040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d-ID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id-ID" sz="16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Times New Roman"/>
                            </a:rPr>
                            <m:t>𝐶</m:t>
                          </m:r>
                        </m:e>
                      </m:acc>
                    </m:oMath>
                  </a14:m>
                  <a:r>
                    <a:rPr lang="id-ID" sz="1600" baseline="-25000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2</a:t>
                  </a:r>
                  <a:endParaRPr lang="id-ID" sz="1600" baseline="-250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4" name="Rectangle 2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682" y="3485214"/>
                  <a:ext cx="504000" cy="5040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952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Oval 204"/>
                <p:cNvSpPr/>
                <p:nvPr/>
              </p:nvSpPr>
              <p:spPr>
                <a:xfrm>
                  <a:off x="4962893" y="28774"/>
                  <a:ext cx="648000" cy="612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d-ID" sz="1600" b="0" i="1" smtClean="0">
                          <a:solidFill>
                            <a:prstClr val="black"/>
                          </a:solidFill>
                          <a:latin typeface="Cambria Math"/>
                          <a:cs typeface="Times New Roman"/>
                        </a:rPr>
                        <m:t>𝑉</m:t>
                      </m:r>
                    </m:oMath>
                  </a14:m>
                  <a:r>
                    <a:rPr lang="id-ID" sz="1600" baseline="-25000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1</a:t>
                  </a:r>
                  <a:endParaRPr lang="id-ID" sz="1600" baseline="-250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5" name="Oval 2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893" y="28774"/>
                  <a:ext cx="648000" cy="6120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Rectangle 205"/>
                <p:cNvSpPr/>
                <p:nvPr/>
              </p:nvSpPr>
              <p:spPr>
                <a:xfrm>
                  <a:off x="4494749" y="1918614"/>
                  <a:ext cx="617284" cy="372218"/>
                </a:xfrm>
                <a:prstGeom prst="rect">
                  <a:avLst/>
                </a:prstGeom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600" b="0" i="1" smtClean="0">
                            <a:latin typeface="Cambria Math"/>
                          </a:rPr>
                          <m:t>𝐼</m:t>
                        </m:r>
                        <m:sPre>
                          <m:sPrePr>
                            <m:ctrlPr>
                              <a:rPr lang="id-ID" sz="1600" i="1" smtClean="0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id-ID" sz="16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id-ID" sz="1600" b="0" i="1" smtClean="0">
                                <a:latin typeface="Cambria Math"/>
                              </a:rPr>
                              <m:t>𝑉</m:t>
                            </m:r>
                          </m:sub>
                          <m:sup>
                            <m:r>
                              <a:rPr lang="id-ID" sz="1600" b="0" i="1" smtClean="0">
                                <a:latin typeface="Cambria Math"/>
                              </a:rPr>
                              <m:t>𝑒𝑥𝑡</m:t>
                            </m:r>
                          </m:sup>
                          <m:e>
                            <m:r>
                              <a:rPr lang="id-ID" sz="1600" b="0" i="1" smtClean="0">
                                <a:latin typeface="Cambria Math"/>
                              </a:rPr>
                              <m:t>`</m:t>
                            </m:r>
                          </m:e>
                        </m:sPre>
                      </m:oMath>
                    </m:oMathPara>
                  </a14:m>
                  <a:endParaRPr lang="id-ID" sz="1600" i="1" dirty="0"/>
                </a:p>
              </p:txBody>
            </p:sp>
          </mc:Choice>
          <mc:Fallback>
            <p:sp>
              <p:nvSpPr>
                <p:cNvPr id="206" name="Rectangle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749" y="1918614"/>
                  <a:ext cx="617284" cy="37221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Straight Connector 206"/>
            <p:cNvCxnSpPr>
              <a:stCxn id="200" idx="2"/>
              <a:endCxn id="201" idx="0"/>
            </p:cNvCxnSpPr>
            <p:nvPr/>
          </p:nvCxnSpPr>
          <p:spPr>
            <a:xfrm>
              <a:off x="6876257" y="1428989"/>
              <a:ext cx="0" cy="59800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Oval 207"/>
                <p:cNvSpPr/>
                <p:nvPr/>
              </p:nvSpPr>
              <p:spPr>
                <a:xfrm>
                  <a:off x="4962893" y="1972990"/>
                  <a:ext cx="648000" cy="612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d-ID" sz="1600" b="0" i="1" smtClean="0">
                          <a:solidFill>
                            <a:prstClr val="black"/>
                          </a:solidFill>
                          <a:latin typeface="Cambria Math"/>
                          <a:cs typeface="Times New Roman"/>
                        </a:rPr>
                        <m:t>𝑉</m:t>
                      </m:r>
                    </m:oMath>
                  </a14:m>
                  <a:r>
                    <a:rPr lang="id-ID" sz="1600" baseline="-25000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14</a:t>
                  </a:r>
                  <a:endParaRPr lang="id-ID" sz="1600" baseline="-250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8" name="Oval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893" y="1972990"/>
                  <a:ext cx="648000" cy="612000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/>
            <p:cNvCxnSpPr>
              <a:stCxn id="202" idx="4"/>
              <a:endCxn id="208" idx="0"/>
            </p:cNvCxnSpPr>
            <p:nvPr/>
          </p:nvCxnSpPr>
          <p:spPr>
            <a:xfrm>
              <a:off x="5286893" y="1482989"/>
              <a:ext cx="0" cy="49000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Oval 209"/>
                <p:cNvSpPr/>
                <p:nvPr/>
              </p:nvSpPr>
              <p:spPr>
                <a:xfrm>
                  <a:off x="3054589" y="1972990"/>
                  <a:ext cx="648000" cy="612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/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d-ID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id-ID" sz="16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Times New Roman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id-ID" sz="1600" baseline="-25000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14</a:t>
                  </a:r>
                  <a:endParaRPr lang="id-ID" sz="1600" baseline="-250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0" name="Oval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589" y="1972990"/>
                  <a:ext cx="648000" cy="612000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Oval 210"/>
                <p:cNvSpPr/>
                <p:nvPr/>
              </p:nvSpPr>
              <p:spPr>
                <a:xfrm>
                  <a:off x="3054589" y="28774"/>
                  <a:ext cx="648000" cy="612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d-ID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id-ID" sz="16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Times New Roman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id-ID" sz="1600" baseline="-25000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1</a:t>
                  </a:r>
                  <a:endParaRPr lang="id-ID" sz="1600" baseline="-250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1" name="Oval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589" y="28774"/>
                  <a:ext cx="648000" cy="612000"/>
                </a:xfrm>
                <a:prstGeom prst="ellipse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" name="Straight Connector 211"/>
            <p:cNvCxnSpPr>
              <a:stCxn id="203" idx="4"/>
              <a:endCxn id="210" idx="0"/>
            </p:cNvCxnSpPr>
            <p:nvPr/>
          </p:nvCxnSpPr>
          <p:spPr>
            <a:xfrm>
              <a:off x="3378589" y="1482989"/>
              <a:ext cx="0" cy="49000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Rectangle 212"/>
                <p:cNvSpPr/>
                <p:nvPr/>
              </p:nvSpPr>
              <p:spPr>
                <a:xfrm rot="2480530">
                  <a:off x="5556502" y="115550"/>
                  <a:ext cx="617284" cy="372218"/>
                </a:xfrm>
                <a:prstGeom prst="rect">
                  <a:avLst/>
                </a:prstGeom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600" b="0" i="1" smtClean="0">
                            <a:latin typeface="Cambria Math"/>
                          </a:rPr>
                          <m:t>𝐼</m:t>
                        </m:r>
                        <m:sPre>
                          <m:sPrePr>
                            <m:ctrlPr>
                              <a:rPr lang="id-ID" sz="1600" i="1" smtClean="0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id-ID" sz="16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id-ID" sz="1600" b="0" i="1" smtClean="0">
                                <a:latin typeface="Cambria Math"/>
                              </a:rPr>
                              <m:t>𝑉</m:t>
                            </m:r>
                          </m:sub>
                          <m:sup>
                            <m:r>
                              <a:rPr lang="id-ID" sz="1600" b="0" i="1" smtClean="0">
                                <a:latin typeface="Cambria Math"/>
                              </a:rPr>
                              <m:t>𝑖𝑛𝑡</m:t>
                            </m:r>
                          </m:sup>
                          <m:e>
                            <m:r>
                              <a:rPr lang="id-ID" sz="1600" b="0" i="1" smtClean="0">
                                <a:latin typeface="Cambria Math"/>
                              </a:rPr>
                              <m:t>`</m:t>
                            </m:r>
                          </m:e>
                        </m:sPre>
                      </m:oMath>
                    </m:oMathPara>
                  </a14:m>
                  <a:endParaRPr lang="id-ID" sz="1600" i="1" dirty="0"/>
                </a:p>
              </p:txBody>
            </p:sp>
          </mc:Choice>
          <mc:Fallback>
            <p:sp>
              <p:nvSpPr>
                <p:cNvPr id="213" name="Rectangle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80530">
                  <a:off x="5556502" y="115550"/>
                  <a:ext cx="617284" cy="37221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4" name="Straight Connector 213"/>
            <p:cNvCxnSpPr>
              <a:stCxn id="205" idx="6"/>
              <a:endCxn id="200" idx="1"/>
            </p:cNvCxnSpPr>
            <p:nvPr/>
          </p:nvCxnSpPr>
          <p:spPr>
            <a:xfrm>
              <a:off x="5610893" y="334774"/>
              <a:ext cx="1013364" cy="84221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202" idx="6"/>
              <a:endCxn id="200" idx="1"/>
            </p:cNvCxnSpPr>
            <p:nvPr/>
          </p:nvCxnSpPr>
          <p:spPr>
            <a:xfrm>
              <a:off x="5610893" y="1176989"/>
              <a:ext cx="101336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208" idx="6"/>
              <a:endCxn id="201" idx="1"/>
            </p:cNvCxnSpPr>
            <p:nvPr/>
          </p:nvCxnSpPr>
          <p:spPr>
            <a:xfrm>
              <a:off x="5610893" y="2278990"/>
              <a:ext cx="101336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202" idx="6"/>
              <a:endCxn id="201" idx="1"/>
            </p:cNvCxnSpPr>
            <p:nvPr/>
          </p:nvCxnSpPr>
          <p:spPr>
            <a:xfrm>
              <a:off x="5610893" y="1176989"/>
              <a:ext cx="1013364" cy="110200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11" idx="6"/>
              <a:endCxn id="205" idx="2"/>
            </p:cNvCxnSpPr>
            <p:nvPr/>
          </p:nvCxnSpPr>
          <p:spPr>
            <a:xfrm>
              <a:off x="3702589" y="334774"/>
              <a:ext cx="12603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03" idx="6"/>
              <a:endCxn id="202" idx="2"/>
            </p:cNvCxnSpPr>
            <p:nvPr/>
          </p:nvCxnSpPr>
          <p:spPr>
            <a:xfrm>
              <a:off x="3702589" y="1176989"/>
              <a:ext cx="12603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210" idx="6"/>
              <a:endCxn id="208" idx="2"/>
            </p:cNvCxnSpPr>
            <p:nvPr/>
          </p:nvCxnSpPr>
          <p:spPr>
            <a:xfrm>
              <a:off x="3702589" y="2278990"/>
              <a:ext cx="12603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Rectangle 220"/>
                <p:cNvSpPr/>
                <p:nvPr/>
              </p:nvSpPr>
              <p:spPr>
                <a:xfrm>
                  <a:off x="1527682" y="4482428"/>
                  <a:ext cx="504000" cy="5040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d-ID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id-ID" sz="16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Times New Roman"/>
                            </a:rPr>
                            <m:t>𝐶</m:t>
                          </m:r>
                        </m:e>
                      </m:acc>
                    </m:oMath>
                  </a14:m>
                  <a:r>
                    <a:rPr lang="id-ID" sz="1600" baseline="-25000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37</a:t>
                  </a:r>
                  <a:endParaRPr lang="id-ID" sz="1600" baseline="-250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1" name="Rectangle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682" y="4482428"/>
                  <a:ext cx="504000" cy="5040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Rectangle 221"/>
                <p:cNvSpPr/>
                <p:nvPr/>
              </p:nvSpPr>
              <p:spPr>
                <a:xfrm>
                  <a:off x="1527682" y="2693126"/>
                  <a:ext cx="504000" cy="5040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d-ID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id-ID" sz="16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Times New Roman"/>
                            </a:rPr>
                            <m:t>𝐶</m:t>
                          </m:r>
                        </m:e>
                      </m:acc>
                    </m:oMath>
                  </a14:m>
                  <a:r>
                    <a:rPr lang="id-ID" sz="1600" baseline="-25000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1</a:t>
                  </a:r>
                  <a:endParaRPr lang="id-ID" sz="1600" baseline="-250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2" name="Rectangle 2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682" y="2693126"/>
                  <a:ext cx="504000" cy="50400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5952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Rectangle 222"/>
                <p:cNvSpPr/>
                <p:nvPr/>
              </p:nvSpPr>
              <p:spPr>
                <a:xfrm>
                  <a:off x="1527682" y="5268549"/>
                  <a:ext cx="504000" cy="5040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d-ID" sz="16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id-ID" sz="1600" b="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Times New Roman"/>
                            </a:rPr>
                            <m:t>𝐶</m:t>
                          </m:r>
                        </m:e>
                      </m:acc>
                    </m:oMath>
                  </a14:m>
                  <a:r>
                    <a:rPr lang="id-ID" sz="1600" baseline="-25000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38</a:t>
                  </a:r>
                  <a:endParaRPr lang="id-ID" sz="1600" baseline="-250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682" y="5268549"/>
                  <a:ext cx="504000" cy="5040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4" name="Straight Connector 223"/>
            <p:cNvCxnSpPr>
              <a:stCxn id="204" idx="2"/>
              <a:endCxn id="221" idx="0"/>
            </p:cNvCxnSpPr>
            <p:nvPr/>
          </p:nvCxnSpPr>
          <p:spPr>
            <a:xfrm>
              <a:off x="1779682" y="3989214"/>
              <a:ext cx="0" cy="49321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Elbow Connector 224"/>
            <p:cNvCxnSpPr/>
            <p:nvPr/>
          </p:nvCxnSpPr>
          <p:spPr>
            <a:xfrm rot="16200000" flipH="1">
              <a:off x="-345711" y="932139"/>
              <a:ext cx="1328002" cy="432053"/>
            </a:xfrm>
            <a:prstGeom prst="bentConnector3">
              <a:avLst>
                <a:gd name="adj1" fmla="val 9964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>
              <a:stCxn id="211" idx="2"/>
            </p:cNvCxnSpPr>
            <p:nvPr/>
          </p:nvCxnSpPr>
          <p:spPr>
            <a:xfrm flipH="1">
              <a:off x="1527682" y="334774"/>
              <a:ext cx="152690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203" idx="2"/>
            </p:cNvCxnSpPr>
            <p:nvPr/>
          </p:nvCxnSpPr>
          <p:spPr>
            <a:xfrm flipH="1">
              <a:off x="1527682" y="1176989"/>
              <a:ext cx="152690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stCxn id="210" idx="2"/>
            </p:cNvCxnSpPr>
            <p:nvPr/>
          </p:nvCxnSpPr>
          <p:spPr>
            <a:xfrm flipH="1">
              <a:off x="1527682" y="2278990"/>
              <a:ext cx="152690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H="1">
              <a:off x="534321" y="334774"/>
              <a:ext cx="1002351" cy="14773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H="1">
              <a:off x="534321" y="1176989"/>
              <a:ext cx="1002352" cy="63517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 flipV="1">
              <a:off x="494292" y="1812167"/>
              <a:ext cx="1026896" cy="466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endCxn id="222" idx="1"/>
            </p:cNvCxnSpPr>
            <p:nvPr/>
          </p:nvCxnSpPr>
          <p:spPr>
            <a:xfrm>
              <a:off x="534321" y="1812167"/>
              <a:ext cx="993361" cy="113295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endCxn id="204" idx="1"/>
            </p:cNvCxnSpPr>
            <p:nvPr/>
          </p:nvCxnSpPr>
          <p:spPr>
            <a:xfrm>
              <a:off x="534317" y="1837172"/>
              <a:ext cx="993365" cy="19000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>
              <a:endCxn id="221" idx="1"/>
            </p:cNvCxnSpPr>
            <p:nvPr/>
          </p:nvCxnSpPr>
          <p:spPr>
            <a:xfrm>
              <a:off x="534318" y="1812167"/>
              <a:ext cx="993364" cy="292226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>
              <a:endCxn id="223" idx="1"/>
            </p:cNvCxnSpPr>
            <p:nvPr/>
          </p:nvCxnSpPr>
          <p:spPr>
            <a:xfrm>
              <a:off x="534318" y="1812167"/>
              <a:ext cx="993364" cy="37083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222" idx="3"/>
              <a:endCxn id="211" idx="2"/>
            </p:cNvCxnSpPr>
            <p:nvPr/>
          </p:nvCxnSpPr>
          <p:spPr>
            <a:xfrm flipV="1">
              <a:off x="2031682" y="334774"/>
              <a:ext cx="1022907" cy="261035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222" idx="3"/>
              <a:endCxn id="203" idx="2"/>
            </p:cNvCxnSpPr>
            <p:nvPr/>
          </p:nvCxnSpPr>
          <p:spPr>
            <a:xfrm flipV="1">
              <a:off x="2031682" y="1176989"/>
              <a:ext cx="1022907" cy="17681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204" idx="3"/>
              <a:endCxn id="211" idx="2"/>
            </p:cNvCxnSpPr>
            <p:nvPr/>
          </p:nvCxnSpPr>
          <p:spPr>
            <a:xfrm flipV="1">
              <a:off x="2031682" y="334774"/>
              <a:ext cx="1022907" cy="34024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204" idx="3"/>
              <a:endCxn id="203" idx="2"/>
            </p:cNvCxnSpPr>
            <p:nvPr/>
          </p:nvCxnSpPr>
          <p:spPr>
            <a:xfrm flipV="1">
              <a:off x="2031682" y="1176989"/>
              <a:ext cx="1022907" cy="25602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stCxn id="203" idx="2"/>
              <a:endCxn id="223" idx="3"/>
            </p:cNvCxnSpPr>
            <p:nvPr/>
          </p:nvCxnSpPr>
          <p:spPr>
            <a:xfrm flipH="1">
              <a:off x="2031682" y="1176989"/>
              <a:ext cx="1022907" cy="434356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221" idx="3"/>
              <a:endCxn id="210" idx="2"/>
            </p:cNvCxnSpPr>
            <p:nvPr/>
          </p:nvCxnSpPr>
          <p:spPr>
            <a:xfrm flipV="1">
              <a:off x="2031682" y="2278990"/>
              <a:ext cx="1022907" cy="245543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Isosceles Triangle 241"/>
            <p:cNvSpPr/>
            <p:nvPr/>
          </p:nvSpPr>
          <p:spPr>
            <a:xfrm rot="10800000">
              <a:off x="-5737" y="333877"/>
              <a:ext cx="216000" cy="180000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3" name="Rectangle 242"/>
                <p:cNvSpPr/>
                <p:nvPr/>
              </p:nvSpPr>
              <p:spPr>
                <a:xfrm rot="2329737">
                  <a:off x="6137780" y="624446"/>
                  <a:ext cx="611706" cy="373628"/>
                </a:xfrm>
                <a:prstGeom prst="rect">
                  <a:avLst/>
                </a:prstGeom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600" b="0" i="1" smtClean="0">
                            <a:latin typeface="Cambria Math"/>
                          </a:rPr>
                          <m:t>𝐼</m:t>
                        </m:r>
                        <m:sPre>
                          <m:sPrePr>
                            <m:ctrlPr>
                              <a:rPr lang="id-ID" sz="1600" i="1" smtClean="0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id-ID" sz="16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id-ID" sz="1600" b="0" i="1" smtClean="0">
                                <a:latin typeface="Cambria Math"/>
                              </a:rPr>
                              <m:t>𝐶</m:t>
                            </m:r>
                          </m:sub>
                          <m:sup>
                            <m:r>
                              <a:rPr lang="id-ID" sz="1600" b="0" i="1" smtClean="0">
                                <a:latin typeface="Cambria Math"/>
                              </a:rPr>
                              <m:t>𝑖𝑛𝑡</m:t>
                            </m:r>
                          </m:sup>
                          <m:e>
                            <m:r>
                              <a:rPr lang="id-ID" sz="1600" b="0" i="1" smtClean="0">
                                <a:latin typeface="Cambria Math"/>
                              </a:rPr>
                              <m:t>`</m:t>
                            </m:r>
                          </m:e>
                        </m:sPre>
                      </m:oMath>
                    </m:oMathPara>
                  </a14:m>
                  <a:endParaRPr lang="id-ID" sz="1600" i="1" dirty="0"/>
                </a:p>
              </p:txBody>
            </p:sp>
          </mc:Choice>
          <mc:Fallback>
            <p:sp>
              <p:nvSpPr>
                <p:cNvPr id="243" name="Rectangle 2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29737">
                  <a:off x="6137780" y="624446"/>
                  <a:ext cx="611706" cy="373628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" name="Rectangle 243"/>
                <p:cNvSpPr/>
                <p:nvPr/>
              </p:nvSpPr>
              <p:spPr>
                <a:xfrm>
                  <a:off x="5502861" y="2248844"/>
                  <a:ext cx="617284" cy="372218"/>
                </a:xfrm>
                <a:prstGeom prst="rect">
                  <a:avLst/>
                </a:prstGeom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600" b="0" i="1" smtClean="0">
                            <a:latin typeface="Cambria Math"/>
                          </a:rPr>
                          <m:t>𝐼</m:t>
                        </m:r>
                        <m:sPre>
                          <m:sPrePr>
                            <m:ctrlPr>
                              <a:rPr lang="id-ID" sz="1600" i="1" smtClean="0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id-ID" sz="16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id-ID" sz="1600" b="0" i="1" smtClean="0">
                                <a:latin typeface="Cambria Math"/>
                              </a:rPr>
                              <m:t>𝑉</m:t>
                            </m:r>
                          </m:sub>
                          <m:sup>
                            <m:r>
                              <a:rPr lang="id-ID" sz="1600" b="0" i="1" smtClean="0">
                                <a:latin typeface="Cambria Math"/>
                              </a:rPr>
                              <m:t>𝑖𝑛𝑡</m:t>
                            </m:r>
                          </m:sup>
                          <m:e>
                            <m:r>
                              <a:rPr lang="id-ID" sz="1600" b="0" i="1" smtClean="0">
                                <a:latin typeface="Cambria Math"/>
                              </a:rPr>
                              <m:t>`</m:t>
                            </m:r>
                          </m:e>
                        </m:sPre>
                      </m:oMath>
                    </m:oMathPara>
                  </a14:m>
                  <a:endParaRPr lang="id-ID" sz="1600" i="1" dirty="0"/>
                </a:p>
              </p:txBody>
            </p:sp>
          </mc:Choice>
          <mc:Fallback>
            <p:sp>
              <p:nvSpPr>
                <p:cNvPr id="244" name="Rectangle 2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2861" y="2248844"/>
                  <a:ext cx="617284" cy="37221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5" name="Rectangle 244"/>
                <p:cNvSpPr/>
                <p:nvPr/>
              </p:nvSpPr>
              <p:spPr>
                <a:xfrm>
                  <a:off x="6120145" y="2261022"/>
                  <a:ext cx="611706" cy="373628"/>
                </a:xfrm>
                <a:prstGeom prst="rect">
                  <a:avLst/>
                </a:prstGeom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600" b="0" i="1" smtClean="0">
                            <a:latin typeface="Cambria Math"/>
                          </a:rPr>
                          <m:t>𝐼</m:t>
                        </m:r>
                        <m:sPre>
                          <m:sPrePr>
                            <m:ctrlPr>
                              <a:rPr lang="id-ID" sz="1600" i="1" smtClean="0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id-ID" sz="16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id-ID" sz="1600" b="0" i="1" smtClean="0">
                                <a:latin typeface="Cambria Math"/>
                              </a:rPr>
                              <m:t>𝐶</m:t>
                            </m:r>
                          </m:sub>
                          <m:sup>
                            <m:r>
                              <a:rPr lang="id-ID" sz="1600" b="0" i="1" smtClean="0">
                                <a:latin typeface="Cambria Math"/>
                              </a:rPr>
                              <m:t>𝑖𝑛𝑡</m:t>
                            </m:r>
                          </m:sup>
                          <m:e>
                            <m:r>
                              <a:rPr lang="id-ID" sz="1600" b="0" i="1" smtClean="0">
                                <a:latin typeface="Cambria Math"/>
                              </a:rPr>
                              <m:t>`</m:t>
                            </m:r>
                          </m:e>
                        </m:sPre>
                      </m:oMath>
                    </m:oMathPara>
                  </a14:m>
                  <a:endParaRPr lang="id-ID" sz="1600" i="1" dirty="0"/>
                </a:p>
              </p:txBody>
            </p:sp>
          </mc:Choice>
          <mc:Fallback>
            <p:sp>
              <p:nvSpPr>
                <p:cNvPr id="245" name="Rectangle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145" y="2261022"/>
                  <a:ext cx="611706" cy="373628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6" name="Rectangle 245"/>
                <p:cNvSpPr/>
                <p:nvPr/>
              </p:nvSpPr>
              <p:spPr>
                <a:xfrm>
                  <a:off x="3630653" y="1900982"/>
                  <a:ext cx="622158" cy="389850"/>
                </a:xfrm>
                <a:prstGeom prst="rect">
                  <a:avLst/>
                </a:prstGeom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600" b="0" i="1" smtClean="0">
                            <a:latin typeface="Cambria Math"/>
                          </a:rPr>
                          <m:t>𝐼</m:t>
                        </m:r>
                        <m:sPre>
                          <m:sPrePr>
                            <m:ctrlPr>
                              <a:rPr lang="id-ID" sz="1600" i="1" smtClean="0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id-ID" sz="16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id-ID" sz="16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</m:acc>
                          </m:sub>
                          <m:sup>
                            <m:r>
                              <a:rPr lang="id-ID" sz="1600" b="0" i="1" smtClean="0">
                                <a:latin typeface="Cambria Math"/>
                              </a:rPr>
                              <m:t>𝑒𝑥𝑡</m:t>
                            </m:r>
                          </m:sup>
                          <m:e>
                            <m:r>
                              <a:rPr lang="id-ID" sz="1600" b="0" i="1" smtClean="0">
                                <a:latin typeface="Cambria Math"/>
                              </a:rPr>
                              <m:t>`</m:t>
                            </m:r>
                          </m:e>
                        </m:sPre>
                      </m:oMath>
                    </m:oMathPara>
                  </a14:m>
                  <a:endParaRPr lang="id-ID" sz="1600" i="1" dirty="0"/>
                </a:p>
              </p:txBody>
            </p:sp>
          </mc:Choice>
          <mc:Fallback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0653" y="1900982"/>
                  <a:ext cx="622158" cy="38985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r="-18627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7" name="Rectangle 246"/>
                <p:cNvSpPr/>
                <p:nvPr/>
              </p:nvSpPr>
              <p:spPr>
                <a:xfrm>
                  <a:off x="4494749" y="-25602"/>
                  <a:ext cx="617284" cy="372218"/>
                </a:xfrm>
                <a:prstGeom prst="rect">
                  <a:avLst/>
                </a:prstGeom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600" b="0" i="1" smtClean="0">
                            <a:latin typeface="Cambria Math"/>
                          </a:rPr>
                          <m:t>𝐼</m:t>
                        </m:r>
                        <m:sPre>
                          <m:sPrePr>
                            <m:ctrlPr>
                              <a:rPr lang="id-ID" sz="1600" i="1" smtClean="0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id-ID" sz="16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id-ID" sz="1600" b="0" i="1" smtClean="0">
                                <a:latin typeface="Cambria Math"/>
                              </a:rPr>
                              <m:t>𝑉</m:t>
                            </m:r>
                          </m:sub>
                          <m:sup>
                            <m:r>
                              <a:rPr lang="id-ID" sz="1600" b="0" i="1" smtClean="0">
                                <a:latin typeface="Cambria Math"/>
                              </a:rPr>
                              <m:t>𝑒𝑥𝑡</m:t>
                            </m:r>
                          </m:sup>
                          <m:e>
                            <m:r>
                              <a:rPr lang="id-ID" sz="1600" b="0" i="1" smtClean="0">
                                <a:latin typeface="Cambria Math"/>
                              </a:rPr>
                              <m:t>`</m:t>
                            </m:r>
                          </m:e>
                        </m:sPre>
                      </m:oMath>
                    </m:oMathPara>
                  </a14:m>
                  <a:endParaRPr lang="id-ID" sz="1600" i="1" dirty="0"/>
                </a:p>
              </p:txBody>
            </p:sp>
          </mc:Choice>
          <mc:Fallback>
            <p:sp>
              <p:nvSpPr>
                <p:cNvPr id="247" name="Rectangle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749" y="-25602"/>
                  <a:ext cx="617284" cy="372218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8" name="Rectangle 247"/>
                <p:cNvSpPr/>
                <p:nvPr/>
              </p:nvSpPr>
              <p:spPr>
                <a:xfrm>
                  <a:off x="3630653" y="-43234"/>
                  <a:ext cx="622158" cy="389850"/>
                </a:xfrm>
                <a:prstGeom prst="rect">
                  <a:avLst/>
                </a:prstGeom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600" b="0" i="1" smtClean="0">
                            <a:latin typeface="Cambria Math"/>
                          </a:rPr>
                          <m:t>𝐼</m:t>
                        </m:r>
                        <m:sPre>
                          <m:sPrePr>
                            <m:ctrlPr>
                              <a:rPr lang="id-ID" sz="1600" i="1" smtClean="0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id-ID" sz="16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id-ID" sz="16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</m:acc>
                          </m:sub>
                          <m:sup>
                            <m:r>
                              <a:rPr lang="id-ID" sz="1600" b="0" i="1" smtClean="0">
                                <a:latin typeface="Cambria Math"/>
                              </a:rPr>
                              <m:t>𝑒𝑥𝑡</m:t>
                            </m:r>
                          </m:sup>
                          <m:e>
                            <m:r>
                              <a:rPr lang="id-ID" sz="1600" b="0" i="1" smtClean="0">
                                <a:latin typeface="Cambria Math"/>
                              </a:rPr>
                              <m:t>`</m:t>
                            </m:r>
                          </m:e>
                        </m:sPre>
                      </m:oMath>
                    </m:oMathPara>
                  </a14:m>
                  <a:endParaRPr lang="id-ID" sz="1600" i="1" dirty="0"/>
                </a:p>
              </p:txBody>
            </p:sp>
          </mc:Choice>
          <mc:Fallback>
            <p:sp>
              <p:nvSpPr>
                <p:cNvPr id="248" name="Rectangle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0653" y="-43234"/>
                  <a:ext cx="622158" cy="389850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r="-18627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" name="Rectangle 248"/>
                <p:cNvSpPr/>
                <p:nvPr/>
              </p:nvSpPr>
              <p:spPr>
                <a:xfrm>
                  <a:off x="1527682" y="-27519"/>
                  <a:ext cx="549125" cy="361702"/>
                </a:xfrm>
                <a:prstGeom prst="rect">
                  <a:avLst/>
                </a:prstGeom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id-ID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𝑐h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id-ID" sz="1600" i="1" dirty="0"/>
                </a:p>
              </p:txBody>
            </p:sp>
          </mc:Choice>
          <mc:Fallback>
            <p:sp>
              <p:nvSpPr>
                <p:cNvPr id="249" name="Rectangle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682" y="-27519"/>
                  <a:ext cx="549125" cy="36170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Rectangle 249"/>
                <p:cNvSpPr/>
                <p:nvPr/>
              </p:nvSpPr>
              <p:spPr>
                <a:xfrm rot="3872409">
                  <a:off x="910787" y="3356666"/>
                  <a:ext cx="751103" cy="376963"/>
                </a:xfrm>
                <a:prstGeom prst="rect">
                  <a:avLst/>
                </a:prstGeom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id-ID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𝑐h</m:t>
                                </m:r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𝐸𝑃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id-ID" sz="1600" i="1" dirty="0"/>
                </a:p>
              </p:txBody>
            </p:sp>
          </mc:Choice>
          <mc:Fallback>
            <p:sp>
              <p:nvSpPr>
                <p:cNvPr id="250" name="Rectangle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872409">
                  <a:off x="910787" y="3356666"/>
                  <a:ext cx="751103" cy="376963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1" name="Rectangle 250"/>
                <p:cNvSpPr/>
                <p:nvPr/>
              </p:nvSpPr>
              <p:spPr>
                <a:xfrm rot="2744414">
                  <a:off x="974886" y="2240216"/>
                  <a:ext cx="751103" cy="376963"/>
                </a:xfrm>
                <a:prstGeom prst="rect">
                  <a:avLst/>
                </a:prstGeom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id-ID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𝑐h</m:t>
                                </m:r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𝐸𝑃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id-ID" sz="1600" i="1" dirty="0"/>
                </a:p>
              </p:txBody>
            </p:sp>
          </mc:Choice>
          <mc:Fallback>
            <p:sp>
              <p:nvSpPr>
                <p:cNvPr id="251" name="Rectangle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44414">
                  <a:off x="974886" y="2240216"/>
                  <a:ext cx="751103" cy="376963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" name="Rectangle 251"/>
                <p:cNvSpPr/>
                <p:nvPr/>
              </p:nvSpPr>
              <p:spPr>
                <a:xfrm rot="3868948">
                  <a:off x="778669" y="4200779"/>
                  <a:ext cx="751103" cy="376963"/>
                </a:xfrm>
                <a:prstGeom prst="rect">
                  <a:avLst/>
                </a:prstGeom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id-ID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𝑐h</m:t>
                                </m:r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𝐸𝑃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id-ID" sz="1600" i="1" dirty="0"/>
                </a:p>
              </p:txBody>
            </p:sp>
          </mc:Choice>
          <mc:Fallback>
            <p:sp>
              <p:nvSpPr>
                <p:cNvPr id="252" name="Rectangle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868948">
                  <a:off x="778669" y="4200779"/>
                  <a:ext cx="751103" cy="376963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3" name="Rectangle 252"/>
                <p:cNvSpPr/>
                <p:nvPr/>
              </p:nvSpPr>
              <p:spPr>
                <a:xfrm rot="3460259">
                  <a:off x="825562" y="2619272"/>
                  <a:ext cx="751103" cy="376963"/>
                </a:xfrm>
                <a:prstGeom prst="rect">
                  <a:avLst/>
                </a:prstGeom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id-ID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𝑐h</m:t>
                                </m:r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𝐸𝑃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id-ID" sz="1600" i="1" dirty="0"/>
                </a:p>
              </p:txBody>
            </p:sp>
          </mc:Choice>
          <mc:Fallback>
            <p:sp>
              <p:nvSpPr>
                <p:cNvPr id="253" name="Rectangle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460259">
                  <a:off x="825562" y="2619272"/>
                  <a:ext cx="751103" cy="376963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" name="Rectangle 253"/>
                <p:cNvSpPr/>
                <p:nvPr/>
              </p:nvSpPr>
              <p:spPr>
                <a:xfrm>
                  <a:off x="1536673" y="815287"/>
                  <a:ext cx="549125" cy="361702"/>
                </a:xfrm>
                <a:prstGeom prst="rect">
                  <a:avLst/>
                </a:prstGeom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id-ID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𝑐h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id-ID" sz="1600" i="1" dirty="0"/>
                </a:p>
              </p:txBody>
            </p:sp>
          </mc:Choice>
          <mc:Fallback>
            <p:sp>
              <p:nvSpPr>
                <p:cNvPr id="254" name="Rectangle 2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673" y="815287"/>
                  <a:ext cx="549125" cy="36170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5" name="Rectangle 254"/>
                <p:cNvSpPr/>
                <p:nvPr/>
              </p:nvSpPr>
              <p:spPr>
                <a:xfrm>
                  <a:off x="1536672" y="1900982"/>
                  <a:ext cx="549125" cy="361702"/>
                </a:xfrm>
                <a:prstGeom prst="rect">
                  <a:avLst/>
                </a:prstGeom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16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id-ID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𝑐h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id-ID" sz="1600" i="1" dirty="0"/>
                </a:p>
              </p:txBody>
            </p:sp>
          </mc:Choice>
          <mc:Fallback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672" y="1900982"/>
                  <a:ext cx="549125" cy="36170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" name="Rectangle 255"/>
                <p:cNvSpPr/>
                <p:nvPr/>
              </p:nvSpPr>
              <p:spPr>
                <a:xfrm rot="17564068">
                  <a:off x="2788118" y="2568490"/>
                  <a:ext cx="616131" cy="401585"/>
                </a:xfrm>
                <a:prstGeom prst="rect">
                  <a:avLst/>
                </a:prstGeom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600" b="0" i="1" smtClean="0">
                            <a:latin typeface="Cambria Math"/>
                          </a:rPr>
                          <m:t>𝐼</m:t>
                        </m:r>
                        <m:sPre>
                          <m:sPrePr>
                            <m:ctrlPr>
                              <a:rPr lang="id-ID" sz="1600" i="1" smtClean="0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id-ID" sz="16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id-ID" sz="16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</m:acc>
                          </m:sub>
                          <m:sup>
                            <m:r>
                              <a:rPr lang="id-ID" sz="1600" b="0" i="1" smtClean="0">
                                <a:latin typeface="Cambria Math"/>
                              </a:rPr>
                              <m:t>𝑖𝑛𝑡</m:t>
                            </m:r>
                          </m:sup>
                          <m:e>
                            <m:r>
                              <a:rPr lang="id-ID" sz="1600" b="0" i="1" smtClean="0">
                                <a:latin typeface="Cambria Math"/>
                              </a:rPr>
                              <m:t>`</m:t>
                            </m:r>
                          </m:e>
                        </m:sPre>
                      </m:oMath>
                    </m:oMathPara>
                  </a14:m>
                  <a:endParaRPr lang="id-ID" sz="1600" i="1" dirty="0"/>
                </a:p>
              </p:txBody>
            </p:sp>
          </mc:Choice>
          <mc:Fallback>
            <p:sp>
              <p:nvSpPr>
                <p:cNvPr id="256" name="Rectangle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564068">
                  <a:off x="2788118" y="2568490"/>
                  <a:ext cx="616131" cy="40158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5000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Rectangle 256"/>
                <p:cNvSpPr/>
                <p:nvPr/>
              </p:nvSpPr>
              <p:spPr>
                <a:xfrm rot="17167789">
                  <a:off x="2018277" y="4970682"/>
                  <a:ext cx="611706" cy="401072"/>
                </a:xfrm>
                <a:prstGeom prst="rect">
                  <a:avLst/>
                </a:prstGeom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600" b="0" i="1" smtClean="0">
                            <a:latin typeface="Cambria Math"/>
                          </a:rPr>
                          <m:t>𝐼</m:t>
                        </m:r>
                        <m:sPre>
                          <m:sPrePr>
                            <m:ctrlPr>
                              <a:rPr lang="id-ID" sz="1600" i="1" smtClean="0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id-ID" sz="16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id-ID" sz="16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</m:acc>
                          </m:sub>
                          <m:sup>
                            <m:r>
                              <a:rPr lang="id-ID" sz="1600" b="0" i="1" smtClean="0">
                                <a:latin typeface="Cambria Math"/>
                              </a:rPr>
                              <m:t>𝑖𝑛𝑡</m:t>
                            </m:r>
                          </m:sup>
                          <m:e>
                            <m:r>
                              <a:rPr lang="id-ID" sz="1600" b="0" i="1" smtClean="0">
                                <a:latin typeface="Cambria Math"/>
                              </a:rPr>
                              <m:t>`</m:t>
                            </m:r>
                          </m:e>
                        </m:sPre>
                      </m:oMath>
                    </m:oMathPara>
                  </a14:m>
                  <a:endParaRPr lang="id-ID" sz="1600" i="1" dirty="0"/>
                </a:p>
              </p:txBody>
            </p:sp>
          </mc:Choice>
          <mc:Fallback>
            <p:sp>
              <p:nvSpPr>
                <p:cNvPr id="257" name="Rectangle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167789">
                  <a:off x="2018277" y="4970682"/>
                  <a:ext cx="611706" cy="40107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8" name="Rectangle 257"/>
                <p:cNvSpPr/>
                <p:nvPr/>
              </p:nvSpPr>
              <p:spPr>
                <a:xfrm rot="18099117">
                  <a:off x="1717446" y="2282061"/>
                  <a:ext cx="611706" cy="401072"/>
                </a:xfrm>
                <a:prstGeom prst="rect">
                  <a:avLst/>
                </a:prstGeom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600" b="0" i="1" smtClean="0">
                            <a:latin typeface="Cambria Math"/>
                          </a:rPr>
                          <m:t>𝐼</m:t>
                        </m:r>
                        <m:sPre>
                          <m:sPrePr>
                            <m:ctrlPr>
                              <a:rPr lang="id-ID" sz="1600" i="1" smtClean="0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id-ID" sz="16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id-ID" sz="16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</m:acc>
                          </m:sub>
                          <m:sup>
                            <m:r>
                              <a:rPr lang="id-ID" sz="1600" b="0" i="1" smtClean="0">
                                <a:latin typeface="Cambria Math"/>
                              </a:rPr>
                              <m:t>𝑖𝑛𝑡</m:t>
                            </m:r>
                          </m:sup>
                          <m:e>
                            <m:r>
                              <a:rPr lang="id-ID" sz="1600" b="0" i="1" smtClean="0">
                                <a:latin typeface="Cambria Math"/>
                              </a:rPr>
                              <m:t>`</m:t>
                            </m:r>
                          </m:e>
                        </m:sPre>
                      </m:oMath>
                    </m:oMathPara>
                  </a14:m>
                  <a:endParaRPr lang="id-ID" sz="1600" i="1" dirty="0"/>
                </a:p>
              </p:txBody>
            </p:sp>
          </mc:Choice>
          <mc:Fallback>
            <p:sp>
              <p:nvSpPr>
                <p:cNvPr id="258" name="Rectangle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099117">
                  <a:off x="1717446" y="2282061"/>
                  <a:ext cx="611706" cy="40107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9" name="Rectangle 268"/>
                <p:cNvSpPr/>
                <p:nvPr/>
              </p:nvSpPr>
              <p:spPr>
                <a:xfrm rot="17623014">
                  <a:off x="2447719" y="388814"/>
                  <a:ext cx="616131" cy="401585"/>
                </a:xfrm>
                <a:prstGeom prst="rect">
                  <a:avLst/>
                </a:prstGeom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600" b="0" i="1" smtClean="0">
                            <a:latin typeface="Cambria Math"/>
                          </a:rPr>
                          <m:t>𝐼</m:t>
                        </m:r>
                        <m:sPre>
                          <m:sPrePr>
                            <m:ctrlPr>
                              <a:rPr lang="id-ID" sz="1600" i="1" smtClean="0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id-ID" sz="16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id-ID" sz="16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id-ID" sz="16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id-ID" sz="16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</m:acc>
                          </m:sub>
                          <m:sup>
                            <m:r>
                              <a:rPr lang="id-ID" sz="1600" b="0" i="1" smtClean="0">
                                <a:latin typeface="Cambria Math"/>
                              </a:rPr>
                              <m:t>𝑖𝑛𝑡</m:t>
                            </m:r>
                          </m:sup>
                          <m:e>
                            <m:r>
                              <a:rPr lang="id-ID" sz="1600" b="0" i="1" smtClean="0">
                                <a:latin typeface="Cambria Math"/>
                              </a:rPr>
                              <m:t>`</m:t>
                            </m:r>
                          </m:e>
                        </m:sPre>
                      </m:oMath>
                    </m:oMathPara>
                  </a14:m>
                  <a:endParaRPr lang="id-ID" sz="1600" i="1" dirty="0"/>
                </a:p>
              </p:txBody>
            </p:sp>
          </mc:Choice>
          <mc:Fallback>
            <p:sp>
              <p:nvSpPr>
                <p:cNvPr id="269" name="Rectangle 2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623014">
                  <a:off x="2447719" y="388814"/>
                  <a:ext cx="616131" cy="401585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5000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0" name="Isosceles Triangle 269"/>
            <p:cNvSpPr/>
            <p:nvPr/>
          </p:nvSpPr>
          <p:spPr>
            <a:xfrm rot="1410465">
              <a:off x="2472238" y="1581392"/>
              <a:ext cx="144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1" name="Isosceles Triangle 270"/>
            <p:cNvSpPr/>
            <p:nvPr/>
          </p:nvSpPr>
          <p:spPr>
            <a:xfrm rot="5400000">
              <a:off x="4368749" y="280774"/>
              <a:ext cx="144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2" name="Isosceles Triangle 271"/>
            <p:cNvSpPr/>
            <p:nvPr/>
          </p:nvSpPr>
          <p:spPr>
            <a:xfrm rot="7707703">
              <a:off x="6012446" y="676896"/>
              <a:ext cx="144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3" name="Isosceles Triangle 272"/>
            <p:cNvSpPr/>
            <p:nvPr/>
          </p:nvSpPr>
          <p:spPr>
            <a:xfrm rot="16200000">
              <a:off x="5980338" y="2224990"/>
              <a:ext cx="144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4" name="Isosceles Triangle 273"/>
            <p:cNvSpPr/>
            <p:nvPr/>
          </p:nvSpPr>
          <p:spPr>
            <a:xfrm rot="16200000">
              <a:off x="4369352" y="2236832"/>
              <a:ext cx="144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5" name="Isosceles Triangle 274"/>
            <p:cNvSpPr/>
            <p:nvPr/>
          </p:nvSpPr>
          <p:spPr>
            <a:xfrm rot="11628773">
              <a:off x="2252130" y="4305525"/>
              <a:ext cx="144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6" name="Isosceles Triangle 275"/>
            <p:cNvSpPr/>
            <p:nvPr/>
          </p:nvSpPr>
          <p:spPr>
            <a:xfrm rot="12099738">
              <a:off x="2646651" y="3087323"/>
              <a:ext cx="144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51663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198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ARINI FITRI</dc:creator>
  <cp:lastModifiedBy>ARINI FITRI</cp:lastModifiedBy>
  <cp:revision>14</cp:revision>
  <dcterms:created xsi:type="dcterms:W3CDTF">2019-01-01T09:55:19Z</dcterms:created>
  <dcterms:modified xsi:type="dcterms:W3CDTF">2019-01-01T13:53:19Z</dcterms:modified>
</cp:coreProperties>
</file>