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478463" cy="5543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08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885" y="907243"/>
            <a:ext cx="4656694" cy="1929977"/>
          </a:xfrm>
        </p:spPr>
        <p:txBody>
          <a:bodyPr anchor="b"/>
          <a:lstStyle>
            <a:lvl1pPr algn="ctr">
              <a:defRPr sz="3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808" y="2911647"/>
            <a:ext cx="4108847" cy="1338408"/>
          </a:xfrm>
        </p:spPr>
        <p:txBody>
          <a:bodyPr/>
          <a:lstStyle>
            <a:lvl1pPr marL="0" indent="0" algn="ctr">
              <a:buNone/>
              <a:defRPr sz="1438"/>
            </a:lvl1pPr>
            <a:lvl2pPr marL="273909" indent="0" algn="ctr">
              <a:buNone/>
              <a:defRPr sz="1198"/>
            </a:lvl2pPr>
            <a:lvl3pPr marL="547817" indent="0" algn="ctr">
              <a:buNone/>
              <a:defRPr sz="1078"/>
            </a:lvl3pPr>
            <a:lvl4pPr marL="821726" indent="0" algn="ctr">
              <a:buNone/>
              <a:defRPr sz="959"/>
            </a:lvl4pPr>
            <a:lvl5pPr marL="1095634" indent="0" algn="ctr">
              <a:buNone/>
              <a:defRPr sz="959"/>
            </a:lvl5pPr>
            <a:lvl6pPr marL="1369543" indent="0" algn="ctr">
              <a:buNone/>
              <a:defRPr sz="959"/>
            </a:lvl6pPr>
            <a:lvl7pPr marL="1643451" indent="0" algn="ctr">
              <a:buNone/>
              <a:defRPr sz="959"/>
            </a:lvl7pPr>
            <a:lvl8pPr marL="1917360" indent="0" algn="ctr">
              <a:buNone/>
              <a:defRPr sz="959"/>
            </a:lvl8pPr>
            <a:lvl9pPr marL="2191268" indent="0" algn="ctr">
              <a:buNone/>
              <a:defRPr sz="95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467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05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0525" y="295143"/>
            <a:ext cx="1181294" cy="46979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6645" y="295143"/>
            <a:ext cx="3475400" cy="46979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921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505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91" y="1382040"/>
            <a:ext cx="4725174" cy="2305962"/>
          </a:xfrm>
        </p:spPr>
        <p:txBody>
          <a:bodyPr anchor="b"/>
          <a:lstStyle>
            <a:lvl1pPr>
              <a:defRPr sz="3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791" y="3709817"/>
            <a:ext cx="4725174" cy="1212651"/>
          </a:xfrm>
        </p:spPr>
        <p:txBody>
          <a:bodyPr/>
          <a:lstStyle>
            <a:lvl1pPr marL="0" indent="0">
              <a:buNone/>
              <a:defRPr sz="1438">
                <a:solidFill>
                  <a:schemeClr val="tx1"/>
                </a:solidFill>
              </a:defRPr>
            </a:lvl1pPr>
            <a:lvl2pPr marL="273909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2pPr>
            <a:lvl3pPr marL="547817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3pPr>
            <a:lvl4pPr marL="821726" indent="0">
              <a:buNone/>
              <a:defRPr sz="959">
                <a:solidFill>
                  <a:schemeClr val="tx1">
                    <a:tint val="75000"/>
                  </a:schemeClr>
                </a:solidFill>
              </a:defRPr>
            </a:lvl4pPr>
            <a:lvl5pPr marL="1095634" indent="0">
              <a:buNone/>
              <a:defRPr sz="959">
                <a:solidFill>
                  <a:schemeClr val="tx1">
                    <a:tint val="75000"/>
                  </a:schemeClr>
                </a:solidFill>
              </a:defRPr>
            </a:lvl5pPr>
            <a:lvl6pPr marL="1369543" indent="0">
              <a:buNone/>
              <a:defRPr sz="959">
                <a:solidFill>
                  <a:schemeClr val="tx1">
                    <a:tint val="75000"/>
                  </a:schemeClr>
                </a:solidFill>
              </a:defRPr>
            </a:lvl6pPr>
            <a:lvl7pPr marL="1643451" indent="0">
              <a:buNone/>
              <a:defRPr sz="959">
                <a:solidFill>
                  <a:schemeClr val="tx1">
                    <a:tint val="75000"/>
                  </a:schemeClr>
                </a:solidFill>
              </a:defRPr>
            </a:lvl7pPr>
            <a:lvl8pPr marL="1917360" indent="0">
              <a:buNone/>
              <a:defRPr sz="959">
                <a:solidFill>
                  <a:schemeClr val="tx1">
                    <a:tint val="75000"/>
                  </a:schemeClr>
                </a:solidFill>
              </a:defRPr>
            </a:lvl8pPr>
            <a:lvl9pPr marL="2191268" indent="0">
              <a:buNone/>
              <a:defRPr sz="9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458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644" y="1475713"/>
            <a:ext cx="2328347" cy="35173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3472" y="1475713"/>
            <a:ext cx="2328347" cy="35173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686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58" y="295144"/>
            <a:ext cx="4725174" cy="1071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359" y="1358940"/>
            <a:ext cx="2317646" cy="665996"/>
          </a:xfrm>
        </p:spPr>
        <p:txBody>
          <a:bodyPr anchor="b"/>
          <a:lstStyle>
            <a:lvl1pPr marL="0" indent="0">
              <a:buNone/>
              <a:defRPr sz="1438" b="1"/>
            </a:lvl1pPr>
            <a:lvl2pPr marL="273909" indent="0">
              <a:buNone/>
              <a:defRPr sz="1198" b="1"/>
            </a:lvl2pPr>
            <a:lvl3pPr marL="547817" indent="0">
              <a:buNone/>
              <a:defRPr sz="1078" b="1"/>
            </a:lvl3pPr>
            <a:lvl4pPr marL="821726" indent="0">
              <a:buNone/>
              <a:defRPr sz="959" b="1"/>
            </a:lvl4pPr>
            <a:lvl5pPr marL="1095634" indent="0">
              <a:buNone/>
              <a:defRPr sz="959" b="1"/>
            </a:lvl5pPr>
            <a:lvl6pPr marL="1369543" indent="0">
              <a:buNone/>
              <a:defRPr sz="959" b="1"/>
            </a:lvl6pPr>
            <a:lvl7pPr marL="1643451" indent="0">
              <a:buNone/>
              <a:defRPr sz="959" b="1"/>
            </a:lvl7pPr>
            <a:lvl8pPr marL="1917360" indent="0">
              <a:buNone/>
              <a:defRPr sz="959" b="1"/>
            </a:lvl8pPr>
            <a:lvl9pPr marL="2191268" indent="0">
              <a:buNone/>
              <a:defRPr sz="95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359" y="2024936"/>
            <a:ext cx="2317646" cy="2978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3472" y="1358940"/>
            <a:ext cx="2329060" cy="665996"/>
          </a:xfrm>
        </p:spPr>
        <p:txBody>
          <a:bodyPr anchor="b"/>
          <a:lstStyle>
            <a:lvl1pPr marL="0" indent="0">
              <a:buNone/>
              <a:defRPr sz="1438" b="1"/>
            </a:lvl1pPr>
            <a:lvl2pPr marL="273909" indent="0">
              <a:buNone/>
              <a:defRPr sz="1198" b="1"/>
            </a:lvl2pPr>
            <a:lvl3pPr marL="547817" indent="0">
              <a:buNone/>
              <a:defRPr sz="1078" b="1"/>
            </a:lvl3pPr>
            <a:lvl4pPr marL="821726" indent="0">
              <a:buNone/>
              <a:defRPr sz="959" b="1"/>
            </a:lvl4pPr>
            <a:lvl5pPr marL="1095634" indent="0">
              <a:buNone/>
              <a:defRPr sz="959" b="1"/>
            </a:lvl5pPr>
            <a:lvl6pPr marL="1369543" indent="0">
              <a:buNone/>
              <a:defRPr sz="959" b="1"/>
            </a:lvl6pPr>
            <a:lvl7pPr marL="1643451" indent="0">
              <a:buNone/>
              <a:defRPr sz="959" b="1"/>
            </a:lvl7pPr>
            <a:lvl8pPr marL="1917360" indent="0">
              <a:buNone/>
              <a:defRPr sz="959" b="1"/>
            </a:lvl8pPr>
            <a:lvl9pPr marL="2191268" indent="0">
              <a:buNone/>
              <a:defRPr sz="95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3472" y="2024936"/>
            <a:ext cx="2329060" cy="2978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873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295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75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58" y="369570"/>
            <a:ext cx="1766947" cy="1293495"/>
          </a:xfrm>
        </p:spPr>
        <p:txBody>
          <a:bodyPr anchor="b"/>
          <a:lstStyle>
            <a:lvl1pPr>
              <a:defRPr sz="19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060" y="798170"/>
            <a:ext cx="2773472" cy="3939514"/>
          </a:xfrm>
        </p:spPr>
        <p:txBody>
          <a:bodyPr/>
          <a:lstStyle>
            <a:lvl1pPr>
              <a:defRPr sz="1917"/>
            </a:lvl1pPr>
            <a:lvl2pPr>
              <a:defRPr sz="1677"/>
            </a:lvl2pPr>
            <a:lvl3pPr>
              <a:defRPr sz="1438"/>
            </a:lvl3pPr>
            <a:lvl4pPr>
              <a:defRPr sz="1198"/>
            </a:lvl4pPr>
            <a:lvl5pPr>
              <a:defRPr sz="1198"/>
            </a:lvl5pPr>
            <a:lvl6pPr>
              <a:defRPr sz="1198"/>
            </a:lvl6pPr>
            <a:lvl7pPr>
              <a:defRPr sz="1198"/>
            </a:lvl7pPr>
            <a:lvl8pPr>
              <a:defRPr sz="1198"/>
            </a:lvl8pPr>
            <a:lvl9pPr>
              <a:defRPr sz="11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358" y="1663065"/>
            <a:ext cx="1766947" cy="3081034"/>
          </a:xfrm>
        </p:spPr>
        <p:txBody>
          <a:bodyPr/>
          <a:lstStyle>
            <a:lvl1pPr marL="0" indent="0">
              <a:buNone/>
              <a:defRPr sz="959"/>
            </a:lvl1pPr>
            <a:lvl2pPr marL="273909" indent="0">
              <a:buNone/>
              <a:defRPr sz="839"/>
            </a:lvl2pPr>
            <a:lvl3pPr marL="547817" indent="0">
              <a:buNone/>
              <a:defRPr sz="719"/>
            </a:lvl3pPr>
            <a:lvl4pPr marL="821726" indent="0">
              <a:buNone/>
              <a:defRPr sz="599"/>
            </a:lvl4pPr>
            <a:lvl5pPr marL="1095634" indent="0">
              <a:buNone/>
              <a:defRPr sz="599"/>
            </a:lvl5pPr>
            <a:lvl6pPr marL="1369543" indent="0">
              <a:buNone/>
              <a:defRPr sz="599"/>
            </a:lvl6pPr>
            <a:lvl7pPr marL="1643451" indent="0">
              <a:buNone/>
              <a:defRPr sz="599"/>
            </a:lvl7pPr>
            <a:lvl8pPr marL="1917360" indent="0">
              <a:buNone/>
              <a:defRPr sz="599"/>
            </a:lvl8pPr>
            <a:lvl9pPr marL="2191268" indent="0">
              <a:buNone/>
              <a:defRPr sz="5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048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58" y="369570"/>
            <a:ext cx="1766947" cy="1293495"/>
          </a:xfrm>
        </p:spPr>
        <p:txBody>
          <a:bodyPr anchor="b"/>
          <a:lstStyle>
            <a:lvl1pPr>
              <a:defRPr sz="19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29060" y="798170"/>
            <a:ext cx="2773472" cy="3939514"/>
          </a:xfrm>
        </p:spPr>
        <p:txBody>
          <a:bodyPr anchor="t"/>
          <a:lstStyle>
            <a:lvl1pPr marL="0" indent="0">
              <a:buNone/>
              <a:defRPr sz="1917"/>
            </a:lvl1pPr>
            <a:lvl2pPr marL="273909" indent="0">
              <a:buNone/>
              <a:defRPr sz="1677"/>
            </a:lvl2pPr>
            <a:lvl3pPr marL="547817" indent="0">
              <a:buNone/>
              <a:defRPr sz="1438"/>
            </a:lvl3pPr>
            <a:lvl4pPr marL="821726" indent="0">
              <a:buNone/>
              <a:defRPr sz="1198"/>
            </a:lvl4pPr>
            <a:lvl5pPr marL="1095634" indent="0">
              <a:buNone/>
              <a:defRPr sz="1198"/>
            </a:lvl5pPr>
            <a:lvl6pPr marL="1369543" indent="0">
              <a:buNone/>
              <a:defRPr sz="1198"/>
            </a:lvl6pPr>
            <a:lvl7pPr marL="1643451" indent="0">
              <a:buNone/>
              <a:defRPr sz="1198"/>
            </a:lvl7pPr>
            <a:lvl8pPr marL="1917360" indent="0">
              <a:buNone/>
              <a:defRPr sz="1198"/>
            </a:lvl8pPr>
            <a:lvl9pPr marL="2191268" indent="0">
              <a:buNone/>
              <a:defRPr sz="119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358" y="1663065"/>
            <a:ext cx="1766947" cy="3081034"/>
          </a:xfrm>
        </p:spPr>
        <p:txBody>
          <a:bodyPr/>
          <a:lstStyle>
            <a:lvl1pPr marL="0" indent="0">
              <a:buNone/>
              <a:defRPr sz="959"/>
            </a:lvl1pPr>
            <a:lvl2pPr marL="273909" indent="0">
              <a:buNone/>
              <a:defRPr sz="839"/>
            </a:lvl2pPr>
            <a:lvl3pPr marL="547817" indent="0">
              <a:buNone/>
              <a:defRPr sz="719"/>
            </a:lvl3pPr>
            <a:lvl4pPr marL="821726" indent="0">
              <a:buNone/>
              <a:defRPr sz="599"/>
            </a:lvl4pPr>
            <a:lvl5pPr marL="1095634" indent="0">
              <a:buNone/>
              <a:defRPr sz="599"/>
            </a:lvl5pPr>
            <a:lvl6pPr marL="1369543" indent="0">
              <a:buNone/>
              <a:defRPr sz="599"/>
            </a:lvl6pPr>
            <a:lvl7pPr marL="1643451" indent="0">
              <a:buNone/>
              <a:defRPr sz="599"/>
            </a:lvl7pPr>
            <a:lvl8pPr marL="1917360" indent="0">
              <a:buNone/>
              <a:defRPr sz="599"/>
            </a:lvl8pPr>
            <a:lvl9pPr marL="2191268" indent="0">
              <a:buNone/>
              <a:defRPr sz="5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7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645" y="295144"/>
            <a:ext cx="4725174" cy="107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645" y="1475713"/>
            <a:ext cx="4725174" cy="351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6644" y="5138051"/>
            <a:ext cx="1232654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91ADD-FBBE-4246-815C-8A3248F873A2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4741" y="5138051"/>
            <a:ext cx="1848981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69165" y="5138051"/>
            <a:ext cx="1232654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869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7817" rtl="0" eaLnBrk="1" latinLnBrk="0" hangingPunct="1">
        <a:lnSpc>
          <a:spcPct val="90000"/>
        </a:lnSpc>
        <a:spcBef>
          <a:spcPct val="0"/>
        </a:spcBef>
        <a:buNone/>
        <a:defRPr sz="26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6954" indent="-136954" algn="l" defTabSz="547817" rtl="0" eaLnBrk="1" latinLnBrk="0" hangingPunct="1">
        <a:lnSpc>
          <a:spcPct val="90000"/>
        </a:lnSpc>
        <a:spcBef>
          <a:spcPts val="599"/>
        </a:spcBef>
        <a:buFont typeface="Arial" panose="020B0604020202020204" pitchFamily="34" charset="0"/>
        <a:buChar char="•"/>
        <a:defRPr sz="1677" kern="1200">
          <a:solidFill>
            <a:schemeClr val="tx1"/>
          </a:solidFill>
          <a:latin typeface="+mn-lt"/>
          <a:ea typeface="+mn-ea"/>
          <a:cs typeface="+mn-cs"/>
        </a:defRPr>
      </a:lvl1pPr>
      <a:lvl2pPr marL="410863" indent="-136954" algn="l" defTabSz="54781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2pPr>
      <a:lvl3pPr marL="684771" indent="-136954" algn="l" defTabSz="54781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3pPr>
      <a:lvl4pPr marL="958680" indent="-136954" algn="l" defTabSz="54781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4pPr>
      <a:lvl5pPr marL="1232588" indent="-136954" algn="l" defTabSz="54781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5pPr>
      <a:lvl6pPr marL="1506497" indent="-136954" algn="l" defTabSz="54781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6pPr>
      <a:lvl7pPr marL="1780405" indent="-136954" algn="l" defTabSz="54781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7pPr>
      <a:lvl8pPr marL="2054314" indent="-136954" algn="l" defTabSz="54781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8pPr>
      <a:lvl9pPr marL="2328222" indent="-136954" algn="l" defTabSz="54781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7817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1pPr>
      <a:lvl2pPr marL="273909" algn="l" defTabSz="547817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2pPr>
      <a:lvl3pPr marL="547817" algn="l" defTabSz="547817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3pPr>
      <a:lvl4pPr marL="821726" algn="l" defTabSz="547817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4pPr>
      <a:lvl5pPr marL="1095634" algn="l" defTabSz="547817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5pPr>
      <a:lvl6pPr marL="1369543" algn="l" defTabSz="547817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6pPr>
      <a:lvl7pPr marL="1643451" algn="l" defTabSz="547817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7pPr>
      <a:lvl8pPr marL="1917360" algn="l" defTabSz="547817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8pPr>
      <a:lvl9pPr marL="2191268" algn="l" defTabSz="547817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17" Type="http://schemas.openxmlformats.org/officeDocument/2006/relationships/image" Target="../media/image16.gif"/><Relationship Id="rId2" Type="http://schemas.openxmlformats.org/officeDocument/2006/relationships/image" Target="../media/image1.gif"/><Relationship Id="rId16" Type="http://schemas.openxmlformats.org/officeDocument/2006/relationships/image" Target="../media/image1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5" Type="http://schemas.openxmlformats.org/officeDocument/2006/relationships/image" Target="../media/image14.png"/><Relationship Id="rId10" Type="http://schemas.openxmlformats.org/officeDocument/2006/relationships/image" Target="../media/image9.gif"/><Relationship Id="rId19" Type="http://schemas.openxmlformats.org/officeDocument/2006/relationships/image" Target="../media/image18.gif"/><Relationship Id="rId4" Type="http://schemas.openxmlformats.org/officeDocument/2006/relationships/image" Target="../media/image3.gif"/><Relationship Id="rId9" Type="http://schemas.openxmlformats.org/officeDocument/2006/relationships/image" Target="../media/image8.gi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0" y="0"/>
            <a:ext cx="5380404" cy="5478874"/>
            <a:chOff x="50787" y="949123"/>
            <a:chExt cx="5380404" cy="5478874"/>
          </a:xfrm>
        </p:grpSpPr>
        <p:grpSp>
          <p:nvGrpSpPr>
            <p:cNvPr id="247" name="Group 246"/>
            <p:cNvGrpSpPr/>
            <p:nvPr/>
          </p:nvGrpSpPr>
          <p:grpSpPr>
            <a:xfrm flipH="1">
              <a:off x="2063021" y="973579"/>
              <a:ext cx="3368170" cy="5454418"/>
              <a:chOff x="1633737" y="781413"/>
              <a:chExt cx="2124070" cy="3670353"/>
            </a:xfrm>
          </p:grpSpPr>
          <p:grpSp>
            <p:nvGrpSpPr>
              <p:cNvPr id="290" name="Group 289">
                <a:extLst>
                  <a:ext uri="{FF2B5EF4-FFF2-40B4-BE49-F238E27FC236}">
                    <a16:creationId xmlns="" xmlns:a16="http://schemas.microsoft.com/office/drawing/2014/main" id="{024EDD39-F9D7-40A5-980E-DF9CBA922EEE}"/>
                  </a:ext>
                </a:extLst>
              </p:cNvPr>
              <p:cNvGrpSpPr/>
              <p:nvPr/>
            </p:nvGrpSpPr>
            <p:grpSpPr>
              <a:xfrm>
                <a:off x="2042780" y="2272643"/>
                <a:ext cx="1261015" cy="1961690"/>
                <a:chOff x="615056" y="1172491"/>
                <a:chExt cx="764278" cy="1188834"/>
              </a:xfrm>
            </p:grpSpPr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18309484-C5B3-43CA-B5B1-DB58460E9175}"/>
                    </a:ext>
                  </a:extLst>
                </p:cNvPr>
                <p:cNvCxnSpPr>
                  <a:stCxn id="297" idx="3"/>
                  <a:endCxn id="299" idx="2"/>
                </p:cNvCxnSpPr>
                <p:nvPr/>
              </p:nvCxnSpPr>
              <p:spPr>
                <a:xfrm flipV="1">
                  <a:off x="619481" y="1172491"/>
                  <a:ext cx="759853" cy="78188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EDE8ED25-23D9-430A-9F66-8CCD2E4CBF4B}"/>
                    </a:ext>
                  </a:extLst>
                </p:cNvPr>
                <p:cNvCxnSpPr>
                  <a:stCxn id="298" idx="3"/>
                  <a:endCxn id="301" idx="2"/>
                </p:cNvCxnSpPr>
                <p:nvPr/>
              </p:nvCxnSpPr>
              <p:spPr>
                <a:xfrm flipV="1">
                  <a:off x="615056" y="1938429"/>
                  <a:ext cx="764278" cy="42289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291" name="Straight Connector 290">
                <a:extLst>
                  <a:ext uri="{FF2B5EF4-FFF2-40B4-BE49-F238E27FC236}">
                    <a16:creationId xmlns="" xmlns:a16="http://schemas.microsoft.com/office/drawing/2014/main" id="{46B01827-94DD-4B97-BBF1-DE4354BA64F4}"/>
                  </a:ext>
                </a:extLst>
              </p:cNvPr>
              <p:cNvCxnSpPr>
                <a:stCxn id="302" idx="2"/>
                <a:endCxn id="297" idx="3"/>
              </p:cNvCxnSpPr>
              <p:nvPr/>
            </p:nvCxnSpPr>
            <p:spPr>
              <a:xfrm flipH="1" flipV="1">
                <a:off x="2050080" y="3562829"/>
                <a:ext cx="1253713" cy="60562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2" name="Straight Connector 291">
                <a:extLst>
                  <a:ext uri="{FF2B5EF4-FFF2-40B4-BE49-F238E27FC236}">
                    <a16:creationId xmlns="" xmlns:a16="http://schemas.microsoft.com/office/drawing/2014/main" id="{46B01827-94DD-4B97-BBF1-DE4354BA64F4}"/>
                  </a:ext>
                </a:extLst>
              </p:cNvPr>
              <p:cNvCxnSpPr>
                <a:stCxn id="300" idx="2"/>
                <a:endCxn id="297" idx="3"/>
              </p:cNvCxnSpPr>
              <p:nvPr/>
            </p:nvCxnSpPr>
            <p:spPr>
              <a:xfrm flipH="1">
                <a:off x="2050080" y="2904579"/>
                <a:ext cx="1253713" cy="65825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3" name="Straight Connector 292">
                <a:extLst>
                  <a:ext uri="{FF2B5EF4-FFF2-40B4-BE49-F238E27FC236}">
                    <a16:creationId xmlns="" xmlns:a16="http://schemas.microsoft.com/office/drawing/2014/main" id="{EDE8ED25-23D9-430A-9F66-8CCD2E4CBF4B}"/>
                  </a:ext>
                </a:extLst>
              </p:cNvPr>
              <p:cNvCxnSpPr>
                <a:stCxn id="298" idx="3"/>
                <a:endCxn id="300" idx="2"/>
              </p:cNvCxnSpPr>
              <p:nvPr/>
            </p:nvCxnSpPr>
            <p:spPr>
              <a:xfrm flipV="1">
                <a:off x="2042779" y="2904579"/>
                <a:ext cx="1261014" cy="132975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94" name="Oval 293">
                <a:extLst>
                  <a:ext uri="{FF2B5EF4-FFF2-40B4-BE49-F238E27FC236}">
                    <a16:creationId xmlns="" xmlns:a16="http://schemas.microsoft.com/office/drawing/2014/main" id="{A4839F9B-74A7-44AD-AE3D-91391772D007}"/>
                  </a:ext>
                </a:extLst>
              </p:cNvPr>
              <p:cNvSpPr/>
              <p:nvPr/>
            </p:nvSpPr>
            <p:spPr>
              <a:xfrm>
                <a:off x="3303794" y="781413"/>
                <a:ext cx="454013" cy="4547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81985" tIns="40992" rIns="81985" bIns="409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614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="" xmlns:a16="http://schemas.microsoft.com/office/drawing/2014/main" id="{A4839F9B-74A7-44AD-AE3D-91391772D007}"/>
                  </a:ext>
                </a:extLst>
              </p:cNvPr>
              <p:cNvSpPr/>
              <p:nvPr/>
            </p:nvSpPr>
            <p:spPr>
              <a:xfrm>
                <a:off x="3303794" y="1413349"/>
                <a:ext cx="454013" cy="4547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81985" tIns="40992" rIns="81985" bIns="409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614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="" xmlns:a16="http://schemas.microsoft.com/office/drawing/2014/main" id="{280B40DE-3934-4752-A8E2-2981CC1B3708}"/>
                  </a:ext>
                </a:extLst>
              </p:cNvPr>
              <p:cNvSpPr/>
              <p:nvPr/>
            </p:nvSpPr>
            <p:spPr>
              <a:xfrm>
                <a:off x="1648335" y="2704541"/>
                <a:ext cx="409042" cy="4348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81985" tIns="40992" rIns="81985" bIns="409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614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="" xmlns:a16="http://schemas.microsoft.com/office/drawing/2014/main" id="{280B40DE-3934-4752-A8E2-2981CC1B3708}"/>
                  </a:ext>
                </a:extLst>
              </p:cNvPr>
              <p:cNvSpPr/>
              <p:nvPr/>
            </p:nvSpPr>
            <p:spPr>
              <a:xfrm>
                <a:off x="1641038" y="3345397"/>
                <a:ext cx="409042" cy="4348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81985" tIns="40992" rIns="81985" bIns="409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614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="" xmlns:a16="http://schemas.microsoft.com/office/drawing/2014/main" id="{280B40DE-3934-4752-A8E2-2981CC1B3708}"/>
                  </a:ext>
                </a:extLst>
              </p:cNvPr>
              <p:cNvSpPr/>
              <p:nvPr/>
            </p:nvSpPr>
            <p:spPr>
              <a:xfrm>
                <a:off x="1633737" y="4016903"/>
                <a:ext cx="409042" cy="4348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81985" tIns="40992" rIns="81985" bIns="409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614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="" xmlns:a16="http://schemas.microsoft.com/office/drawing/2014/main" id="{A4839F9B-74A7-44AD-AE3D-91391772D007}"/>
                  </a:ext>
                </a:extLst>
              </p:cNvPr>
              <p:cNvSpPr/>
              <p:nvPr/>
            </p:nvSpPr>
            <p:spPr>
              <a:xfrm>
                <a:off x="3303794" y="2045285"/>
                <a:ext cx="454013" cy="4547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81985" tIns="40992" rIns="81985" bIns="409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614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="" xmlns:a16="http://schemas.microsoft.com/office/drawing/2014/main" id="{A4839F9B-74A7-44AD-AE3D-91391772D007}"/>
                  </a:ext>
                </a:extLst>
              </p:cNvPr>
              <p:cNvSpPr/>
              <p:nvPr/>
            </p:nvSpPr>
            <p:spPr>
              <a:xfrm>
                <a:off x="3303793" y="2677221"/>
                <a:ext cx="454013" cy="4547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81985" tIns="40992" rIns="81985" bIns="409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614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="" xmlns:a16="http://schemas.microsoft.com/office/drawing/2014/main" id="{A4839F9B-74A7-44AD-AE3D-91391772D007}"/>
                  </a:ext>
                </a:extLst>
              </p:cNvPr>
              <p:cNvSpPr/>
              <p:nvPr/>
            </p:nvSpPr>
            <p:spPr>
              <a:xfrm>
                <a:off x="3303794" y="3309157"/>
                <a:ext cx="454013" cy="4547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81985" tIns="40992" rIns="81985" bIns="409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614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="" xmlns:a16="http://schemas.microsoft.com/office/drawing/2014/main" id="{A4839F9B-74A7-44AD-AE3D-91391772D007}"/>
                  </a:ext>
                </a:extLst>
              </p:cNvPr>
              <p:cNvSpPr/>
              <p:nvPr/>
            </p:nvSpPr>
            <p:spPr>
              <a:xfrm>
                <a:off x="3303793" y="3941093"/>
                <a:ext cx="454013" cy="4547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81985" tIns="40992" rIns="81985" bIns="409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614"/>
              </a:p>
            </p:txBody>
          </p:sp>
        </p:grpSp>
        <p:pic>
          <p:nvPicPr>
            <p:cNvPr id="248" name="Picture 2" descr="https://latex.codecogs.com/gif.latex?%5Cdpi%7B200%7D%20C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8255" y="4010987"/>
              <a:ext cx="452957" cy="424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9" name="Picture 4" descr="https://latex.codecogs.com/gif.latex?%5Cdpi%7B200%7D%20C_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252" y="4928570"/>
              <a:ext cx="467109" cy="410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0" name="Picture 6" descr="https://latex.codecogs.com/gif.latex?%5Cdpi%7B200%7D%20C_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013" y="5845448"/>
              <a:ext cx="467109" cy="410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1" name="Picture 8" descr="https://latex.codecogs.com/gif.latex?%5Cdpi%7B200%7D%20V_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866" y="1178380"/>
              <a:ext cx="396336" cy="410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2" name="Picture 10" descr="https://latex.codecogs.com/gif.latex?%5Cdpi%7B200%7D%20V_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672" y="2101913"/>
              <a:ext cx="410490" cy="396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3" name="Picture 12" descr="https://latex.codecogs.com/gif.latex?%5Cdpi%7B200%7D%20V_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7281" y="3041018"/>
              <a:ext cx="410490" cy="396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4" name="Picture 14" descr="https://latex.codecogs.com/gif.latex?%5Cdpi%7B200%7D%20V_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596" y="4005545"/>
              <a:ext cx="424646" cy="396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5" name="Picture 16" descr="https://latex.codecogs.com/gif.latex?%5Cdpi%7B200%7D%20V_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634" y="4947145"/>
              <a:ext cx="410490" cy="396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6" name="Picture 18" descr="https://latex.codecogs.com/gif.latex?%5Cdpi%7B200%7D%20V_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7376" y="5858329"/>
              <a:ext cx="410490" cy="396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7" name="Straight Arrow Connector 256"/>
            <p:cNvCxnSpPr>
              <a:stCxn id="296" idx="3"/>
              <a:endCxn id="295" idx="2"/>
            </p:cNvCxnSpPr>
            <p:nvPr/>
          </p:nvCxnSpPr>
          <p:spPr>
            <a:xfrm flipH="1" flipV="1">
              <a:off x="2782957" y="2250554"/>
              <a:ext cx="1976463" cy="19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96" idx="3"/>
              <a:endCxn id="299" idx="2"/>
            </p:cNvCxnSpPr>
            <p:nvPr/>
          </p:nvCxnSpPr>
          <p:spPr>
            <a:xfrm flipH="1" flipV="1">
              <a:off x="2782957" y="3189658"/>
              <a:ext cx="1976463" cy="96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296" idx="3"/>
              <a:endCxn id="300" idx="2"/>
            </p:cNvCxnSpPr>
            <p:nvPr/>
          </p:nvCxnSpPr>
          <p:spPr>
            <a:xfrm flipH="1" flipV="1">
              <a:off x="2782958" y="4128762"/>
              <a:ext cx="1976461" cy="25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stCxn id="294" idx="2"/>
              <a:endCxn id="296" idx="3"/>
            </p:cNvCxnSpPr>
            <p:nvPr/>
          </p:nvCxnSpPr>
          <p:spPr>
            <a:xfrm>
              <a:off x="2782957" y="1311449"/>
              <a:ext cx="1976463" cy="2843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stCxn id="294" idx="2"/>
              <a:endCxn id="298" idx="3"/>
            </p:cNvCxnSpPr>
            <p:nvPr/>
          </p:nvCxnSpPr>
          <p:spPr>
            <a:xfrm>
              <a:off x="2782958" y="1311449"/>
              <a:ext cx="1999611" cy="4793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0262">
              <a:off x="3905905" y="3581628"/>
              <a:ext cx="503999" cy="252003"/>
            </a:xfrm>
            <a:prstGeom prst="rect">
              <a:avLst/>
            </a:prstGeom>
          </p:spPr>
        </p:pic>
        <p:pic>
          <p:nvPicPr>
            <p:cNvPr id="263" name="Picture 38" descr="https://latex.codecogs.com/png.latex?%5Cdpi%7B300%7D%20%5Chuge%20I_%7BEc_%7B%281%2C2%29%7D%7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22133">
              <a:off x="4010569" y="3395226"/>
              <a:ext cx="503999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4" name="Picture 40" descr="https://latex.codecogs.com/png.latex?%5Cdpi%7B300%7D%20%5Chuge%20I_%7BEc_%7B%281%2C4%29%7D%7D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060">
              <a:off x="4011422" y="3904013"/>
              <a:ext cx="503999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5" name="Picture 42" descr="https://latex.codecogs.com/png.latex?%5Cdpi%7B300%7D%20%5Chuge%20I_%7BEv_%7B%281%2C3%29%7D%7D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70434">
              <a:off x="3149236" y="2436092"/>
              <a:ext cx="58651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" name="Picture 44" descr="https://latex.codecogs.com/png.latex?%5Cdpi%7B300%7D%20%5Chuge%20I_%7BEv_%7B%281%2C1%29%7D%7D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48999">
              <a:off x="2956443" y="1595757"/>
              <a:ext cx="576001" cy="2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7" name="Straight Connector 266"/>
            <p:cNvCxnSpPr>
              <a:stCxn id="294" idx="6"/>
            </p:cNvCxnSpPr>
            <p:nvPr/>
          </p:nvCxnSpPr>
          <p:spPr>
            <a:xfrm flipH="1" flipV="1">
              <a:off x="1744798" y="1309343"/>
              <a:ext cx="318225" cy="21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H="1" flipV="1">
              <a:off x="1744806" y="2268698"/>
              <a:ext cx="318225" cy="21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flipH="1" flipV="1">
              <a:off x="1736268" y="3212963"/>
              <a:ext cx="318225" cy="21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H="1" flipV="1">
              <a:off x="1744806" y="4123176"/>
              <a:ext cx="318225" cy="21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H="1" flipV="1">
              <a:off x="1736268" y="5069661"/>
              <a:ext cx="318225" cy="21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flipH="1" flipV="1">
              <a:off x="1744842" y="6037581"/>
              <a:ext cx="318225" cy="21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V="1">
              <a:off x="1212571" y="1309346"/>
              <a:ext cx="545876" cy="23393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H="1">
              <a:off x="1213022" y="2268527"/>
              <a:ext cx="537080" cy="13802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flipH="1">
              <a:off x="1204677" y="3212963"/>
              <a:ext cx="531591" cy="4357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H="1" flipV="1">
              <a:off x="1210310" y="3648738"/>
              <a:ext cx="536572" cy="480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H="1" flipV="1">
              <a:off x="1210838" y="3648738"/>
              <a:ext cx="525430" cy="14191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flipH="1" flipV="1">
              <a:off x="1217465" y="3648738"/>
              <a:ext cx="532634" cy="23888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294" idx="2"/>
            </p:cNvCxnSpPr>
            <p:nvPr/>
          </p:nvCxnSpPr>
          <p:spPr>
            <a:xfrm>
              <a:off x="2782956" y="1311450"/>
              <a:ext cx="2064587" cy="8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/>
            <p:nvPr/>
          </p:nvCxnSpPr>
          <p:spPr>
            <a:xfrm>
              <a:off x="2898059" y="2262505"/>
              <a:ext cx="2053013" cy="8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/>
            <p:nvPr/>
          </p:nvCxnSpPr>
          <p:spPr>
            <a:xfrm>
              <a:off x="2911562" y="3213559"/>
              <a:ext cx="2053013" cy="8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82" name="Picture 8" descr="https://latex.codecogs.com/gif.latex?%5Cdpi%7B200%7D%20%5CLARGE%20%5Chat%7Bb%7D_1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079" y="949123"/>
              <a:ext cx="193357" cy="322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" name="Picture 10" descr="https://latex.codecogs.com/gif.latex?%5Cdpi%7B200%7D%20%5CLARGE%20%5Chat%7Bb%7D_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626" y="1909043"/>
              <a:ext cx="200909" cy="32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4" name="Picture 12" descr="https://latex.codecogs.com/gif.latex?%5Cdpi%7B200%7D%20%5CLARGE%20%5Chat%7Bb%7D_3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264" y="2882095"/>
              <a:ext cx="200422" cy="32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5" name="Rectangle 284"/>
            <p:cNvSpPr/>
            <p:nvPr/>
          </p:nvSpPr>
          <p:spPr>
            <a:xfrm>
              <a:off x="484711" y="3260069"/>
              <a:ext cx="720000" cy="7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6" name="Elbow Connector 285"/>
            <p:cNvCxnSpPr>
              <a:stCxn id="285" idx="1"/>
            </p:cNvCxnSpPr>
            <p:nvPr/>
          </p:nvCxnSpPr>
          <p:spPr>
            <a:xfrm rot="10800000">
              <a:off x="212881" y="2152507"/>
              <a:ext cx="271831" cy="146756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Isosceles Triangle 286"/>
            <p:cNvSpPr/>
            <p:nvPr/>
          </p:nvSpPr>
          <p:spPr>
            <a:xfrm rot="10800000">
              <a:off x="50787" y="1922663"/>
              <a:ext cx="324370" cy="23278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11"/>
            </a:p>
          </p:txBody>
        </p:sp>
        <p:pic>
          <p:nvPicPr>
            <p:cNvPr id="288" name="Picture 12" descr="https://latex.codecogs.com/gif.latex?%5Cdpi%7B200%7D%20%5Chuge%20M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18" y="3470264"/>
              <a:ext cx="572478" cy="393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9" name="Rectangle 288"/>
            <p:cNvSpPr/>
            <p:nvPr/>
          </p:nvSpPr>
          <p:spPr>
            <a:xfrm>
              <a:off x="944212" y="3367069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-1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760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Yoga Julian</dc:creator>
  <cp:lastModifiedBy>Arini Fitri</cp:lastModifiedBy>
  <cp:revision>6</cp:revision>
  <dcterms:created xsi:type="dcterms:W3CDTF">2018-11-16T04:29:01Z</dcterms:created>
  <dcterms:modified xsi:type="dcterms:W3CDTF">2019-10-23T14:17:07Z</dcterms:modified>
</cp:coreProperties>
</file>