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721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409" y="1122363"/>
            <a:ext cx="4651296" cy="2387600"/>
          </a:xfrm>
        </p:spPr>
        <p:txBody>
          <a:bodyPr anchor="b"/>
          <a:lstStyle>
            <a:lvl1pPr algn="ctr">
              <a:defRPr sz="35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14" y="3602038"/>
            <a:ext cx="4104085" cy="1655762"/>
          </a:xfrm>
        </p:spPr>
        <p:txBody>
          <a:bodyPr/>
          <a:lstStyle>
            <a:lvl1pPr marL="0" indent="0" algn="ctr">
              <a:buNone/>
              <a:defRPr sz="1436"/>
            </a:lvl1pPr>
            <a:lvl2pPr marL="273588" indent="0" algn="ctr">
              <a:buNone/>
              <a:defRPr sz="1197"/>
            </a:lvl2pPr>
            <a:lvl3pPr marL="547177" indent="0" algn="ctr">
              <a:buNone/>
              <a:defRPr sz="1077"/>
            </a:lvl3pPr>
            <a:lvl4pPr marL="820765" indent="0" algn="ctr">
              <a:buNone/>
              <a:defRPr sz="957"/>
            </a:lvl4pPr>
            <a:lvl5pPr marL="1094354" indent="0" algn="ctr">
              <a:buNone/>
              <a:defRPr sz="957"/>
            </a:lvl5pPr>
            <a:lvl6pPr marL="1367942" indent="0" algn="ctr">
              <a:buNone/>
              <a:defRPr sz="957"/>
            </a:lvl6pPr>
            <a:lvl7pPr marL="1641531" indent="0" algn="ctr">
              <a:buNone/>
              <a:defRPr sz="957"/>
            </a:lvl7pPr>
            <a:lvl8pPr marL="1915119" indent="0" algn="ctr">
              <a:buNone/>
              <a:defRPr sz="957"/>
            </a:lvl8pPr>
            <a:lvl9pPr marL="2188708" indent="0" algn="ctr">
              <a:buNone/>
              <a:defRPr sz="95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9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071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81" y="365125"/>
            <a:ext cx="117992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208" y="365125"/>
            <a:ext cx="347137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5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9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58" y="1709740"/>
            <a:ext cx="4719697" cy="2852737"/>
          </a:xfrm>
        </p:spPr>
        <p:txBody>
          <a:bodyPr anchor="b"/>
          <a:lstStyle>
            <a:lvl1pPr>
              <a:defRPr sz="35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58" y="4589465"/>
            <a:ext cx="4719697" cy="1500187"/>
          </a:xfrm>
        </p:spPr>
        <p:txBody>
          <a:bodyPr/>
          <a:lstStyle>
            <a:lvl1pPr marL="0" indent="0">
              <a:buNone/>
              <a:defRPr sz="1436">
                <a:solidFill>
                  <a:schemeClr val="tx1"/>
                </a:solidFill>
              </a:defRPr>
            </a:lvl1pPr>
            <a:lvl2pPr marL="2735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2pPr>
            <a:lvl3pPr marL="54717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3pPr>
            <a:lvl4pPr marL="820765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4pPr>
            <a:lvl5pPr marL="109435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5pPr>
            <a:lvl6pPr marL="1367942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6pPr>
            <a:lvl7pPr marL="1641531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7pPr>
            <a:lvl8pPr marL="1915119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8pPr>
            <a:lvl9pPr marL="2188708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134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208" y="1825625"/>
            <a:ext cx="2325648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0257" y="1825625"/>
            <a:ext cx="2325648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4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1" y="365127"/>
            <a:ext cx="471969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921" y="1681163"/>
            <a:ext cx="2314960" cy="823912"/>
          </a:xfrm>
        </p:spPr>
        <p:txBody>
          <a:bodyPr anchor="b"/>
          <a:lstStyle>
            <a:lvl1pPr marL="0" indent="0">
              <a:buNone/>
              <a:defRPr sz="1436" b="1"/>
            </a:lvl1pPr>
            <a:lvl2pPr marL="273588" indent="0">
              <a:buNone/>
              <a:defRPr sz="1197" b="1"/>
            </a:lvl2pPr>
            <a:lvl3pPr marL="547177" indent="0">
              <a:buNone/>
              <a:defRPr sz="1077" b="1"/>
            </a:lvl3pPr>
            <a:lvl4pPr marL="820765" indent="0">
              <a:buNone/>
              <a:defRPr sz="957" b="1"/>
            </a:lvl4pPr>
            <a:lvl5pPr marL="1094354" indent="0">
              <a:buNone/>
              <a:defRPr sz="957" b="1"/>
            </a:lvl5pPr>
            <a:lvl6pPr marL="1367942" indent="0">
              <a:buNone/>
              <a:defRPr sz="957" b="1"/>
            </a:lvl6pPr>
            <a:lvl7pPr marL="1641531" indent="0">
              <a:buNone/>
              <a:defRPr sz="957" b="1"/>
            </a:lvl7pPr>
            <a:lvl8pPr marL="1915119" indent="0">
              <a:buNone/>
              <a:defRPr sz="957" b="1"/>
            </a:lvl8pPr>
            <a:lvl9pPr marL="2188708" indent="0">
              <a:buNone/>
              <a:defRPr sz="95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921" y="2505075"/>
            <a:ext cx="231496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0257" y="1681163"/>
            <a:ext cx="2326361" cy="823912"/>
          </a:xfrm>
        </p:spPr>
        <p:txBody>
          <a:bodyPr anchor="b"/>
          <a:lstStyle>
            <a:lvl1pPr marL="0" indent="0">
              <a:buNone/>
              <a:defRPr sz="1436" b="1"/>
            </a:lvl1pPr>
            <a:lvl2pPr marL="273588" indent="0">
              <a:buNone/>
              <a:defRPr sz="1197" b="1"/>
            </a:lvl2pPr>
            <a:lvl3pPr marL="547177" indent="0">
              <a:buNone/>
              <a:defRPr sz="1077" b="1"/>
            </a:lvl3pPr>
            <a:lvl4pPr marL="820765" indent="0">
              <a:buNone/>
              <a:defRPr sz="957" b="1"/>
            </a:lvl4pPr>
            <a:lvl5pPr marL="1094354" indent="0">
              <a:buNone/>
              <a:defRPr sz="957" b="1"/>
            </a:lvl5pPr>
            <a:lvl6pPr marL="1367942" indent="0">
              <a:buNone/>
              <a:defRPr sz="957" b="1"/>
            </a:lvl6pPr>
            <a:lvl7pPr marL="1641531" indent="0">
              <a:buNone/>
              <a:defRPr sz="957" b="1"/>
            </a:lvl7pPr>
            <a:lvl8pPr marL="1915119" indent="0">
              <a:buNone/>
              <a:defRPr sz="957" b="1"/>
            </a:lvl8pPr>
            <a:lvl9pPr marL="2188708" indent="0">
              <a:buNone/>
              <a:defRPr sz="95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0257" y="2505075"/>
            <a:ext cx="232636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479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96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37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0" y="457200"/>
            <a:ext cx="1764899" cy="1600200"/>
          </a:xfrm>
        </p:spPr>
        <p:txBody>
          <a:bodyPr anchor="b"/>
          <a:lstStyle>
            <a:lvl1pPr>
              <a:defRPr sz="19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361" y="987427"/>
            <a:ext cx="2770257" cy="4873625"/>
          </a:xfrm>
        </p:spPr>
        <p:txBody>
          <a:bodyPr/>
          <a:lstStyle>
            <a:lvl1pPr>
              <a:defRPr sz="1915"/>
            </a:lvl1pPr>
            <a:lvl2pPr>
              <a:defRPr sz="1676"/>
            </a:lvl2pPr>
            <a:lvl3pPr>
              <a:defRPr sz="1436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920" y="2057400"/>
            <a:ext cx="1764899" cy="3811588"/>
          </a:xfrm>
        </p:spPr>
        <p:txBody>
          <a:bodyPr/>
          <a:lstStyle>
            <a:lvl1pPr marL="0" indent="0">
              <a:buNone/>
              <a:defRPr sz="957"/>
            </a:lvl1pPr>
            <a:lvl2pPr marL="273588" indent="0">
              <a:buNone/>
              <a:defRPr sz="838"/>
            </a:lvl2pPr>
            <a:lvl3pPr marL="547177" indent="0">
              <a:buNone/>
              <a:defRPr sz="718"/>
            </a:lvl3pPr>
            <a:lvl4pPr marL="820765" indent="0">
              <a:buNone/>
              <a:defRPr sz="598"/>
            </a:lvl4pPr>
            <a:lvl5pPr marL="1094354" indent="0">
              <a:buNone/>
              <a:defRPr sz="598"/>
            </a:lvl5pPr>
            <a:lvl6pPr marL="1367942" indent="0">
              <a:buNone/>
              <a:defRPr sz="598"/>
            </a:lvl6pPr>
            <a:lvl7pPr marL="1641531" indent="0">
              <a:buNone/>
              <a:defRPr sz="598"/>
            </a:lvl7pPr>
            <a:lvl8pPr marL="1915119" indent="0">
              <a:buNone/>
              <a:defRPr sz="598"/>
            </a:lvl8pPr>
            <a:lvl9pPr marL="2188708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31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0" y="457200"/>
            <a:ext cx="1764899" cy="1600200"/>
          </a:xfrm>
        </p:spPr>
        <p:txBody>
          <a:bodyPr anchor="b"/>
          <a:lstStyle>
            <a:lvl1pPr>
              <a:defRPr sz="19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6361" y="987427"/>
            <a:ext cx="2770257" cy="4873625"/>
          </a:xfrm>
        </p:spPr>
        <p:txBody>
          <a:bodyPr anchor="t"/>
          <a:lstStyle>
            <a:lvl1pPr marL="0" indent="0">
              <a:buNone/>
              <a:defRPr sz="1915"/>
            </a:lvl1pPr>
            <a:lvl2pPr marL="273588" indent="0">
              <a:buNone/>
              <a:defRPr sz="1676"/>
            </a:lvl2pPr>
            <a:lvl3pPr marL="547177" indent="0">
              <a:buNone/>
              <a:defRPr sz="1436"/>
            </a:lvl3pPr>
            <a:lvl4pPr marL="820765" indent="0">
              <a:buNone/>
              <a:defRPr sz="1197"/>
            </a:lvl4pPr>
            <a:lvl5pPr marL="1094354" indent="0">
              <a:buNone/>
              <a:defRPr sz="1197"/>
            </a:lvl5pPr>
            <a:lvl6pPr marL="1367942" indent="0">
              <a:buNone/>
              <a:defRPr sz="1197"/>
            </a:lvl6pPr>
            <a:lvl7pPr marL="1641531" indent="0">
              <a:buNone/>
              <a:defRPr sz="1197"/>
            </a:lvl7pPr>
            <a:lvl8pPr marL="1915119" indent="0">
              <a:buNone/>
              <a:defRPr sz="1197"/>
            </a:lvl8pPr>
            <a:lvl9pPr marL="2188708" indent="0">
              <a:buNone/>
              <a:defRPr sz="11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920" y="2057400"/>
            <a:ext cx="1764899" cy="3811588"/>
          </a:xfrm>
        </p:spPr>
        <p:txBody>
          <a:bodyPr/>
          <a:lstStyle>
            <a:lvl1pPr marL="0" indent="0">
              <a:buNone/>
              <a:defRPr sz="957"/>
            </a:lvl1pPr>
            <a:lvl2pPr marL="273588" indent="0">
              <a:buNone/>
              <a:defRPr sz="838"/>
            </a:lvl2pPr>
            <a:lvl3pPr marL="547177" indent="0">
              <a:buNone/>
              <a:defRPr sz="718"/>
            </a:lvl3pPr>
            <a:lvl4pPr marL="820765" indent="0">
              <a:buNone/>
              <a:defRPr sz="598"/>
            </a:lvl4pPr>
            <a:lvl5pPr marL="1094354" indent="0">
              <a:buNone/>
              <a:defRPr sz="598"/>
            </a:lvl5pPr>
            <a:lvl6pPr marL="1367942" indent="0">
              <a:buNone/>
              <a:defRPr sz="598"/>
            </a:lvl6pPr>
            <a:lvl7pPr marL="1641531" indent="0">
              <a:buNone/>
              <a:defRPr sz="598"/>
            </a:lvl7pPr>
            <a:lvl8pPr marL="1915119" indent="0">
              <a:buNone/>
              <a:defRPr sz="598"/>
            </a:lvl8pPr>
            <a:lvl9pPr marL="2188708" indent="0">
              <a:buNone/>
              <a:defRPr sz="59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01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208" y="365127"/>
            <a:ext cx="4719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208" y="1825625"/>
            <a:ext cx="4719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6208" y="6356352"/>
            <a:ext cx="123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1ADD-FBBE-4246-815C-8A3248F873A2}" type="datetimeFigureOut">
              <a:rPr lang="id-ID" smtClean="0"/>
              <a:t>18/05/2019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638" y="6356352"/>
            <a:ext cx="1846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64680" y="6356352"/>
            <a:ext cx="123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942E-CBD2-4414-8ADA-5CF1A0D546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46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7177" rtl="0" eaLnBrk="1" latinLnBrk="0" hangingPunct="1">
        <a:lnSpc>
          <a:spcPct val="90000"/>
        </a:lnSpc>
        <a:spcBef>
          <a:spcPct val="0"/>
        </a:spcBef>
        <a:buNone/>
        <a:defRPr sz="26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794" indent="-136794" algn="l" defTabSz="547177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1676" kern="1200">
          <a:solidFill>
            <a:schemeClr val="tx1"/>
          </a:solidFill>
          <a:latin typeface="+mn-lt"/>
          <a:ea typeface="+mn-ea"/>
          <a:cs typeface="+mn-cs"/>
        </a:defRPr>
      </a:lvl1pPr>
      <a:lvl2pPr marL="410383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683971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3pPr>
      <a:lvl4pPr marL="957560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4pPr>
      <a:lvl5pPr marL="1231148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5pPr>
      <a:lvl6pPr marL="1504737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6pPr>
      <a:lvl7pPr marL="1778325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7pPr>
      <a:lvl8pPr marL="2051914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8pPr>
      <a:lvl9pPr marL="2325502" indent="-136794" algn="l" defTabSz="547177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1pPr>
      <a:lvl2pPr marL="273588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2pPr>
      <a:lvl3pPr marL="547177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3pPr>
      <a:lvl4pPr marL="820765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4pPr>
      <a:lvl5pPr marL="1094354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5pPr>
      <a:lvl6pPr marL="1367942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6pPr>
      <a:lvl7pPr marL="1641531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7pPr>
      <a:lvl8pPr marL="1915119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8pPr>
      <a:lvl9pPr marL="2188708" algn="l" defTabSz="547177" rtl="0" eaLnBrk="1" latinLnBrk="0" hangingPunct="1">
        <a:defRPr sz="1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525" y="97047"/>
            <a:ext cx="5314304" cy="6454946"/>
            <a:chOff x="0" y="-86230"/>
            <a:chExt cx="3503227" cy="4255150"/>
          </a:xfrm>
        </p:grpSpPr>
        <p:grpSp>
          <p:nvGrpSpPr>
            <p:cNvPr id="5" name="Group 4"/>
            <p:cNvGrpSpPr/>
            <p:nvPr/>
          </p:nvGrpSpPr>
          <p:grpSpPr>
            <a:xfrm>
              <a:off x="507407" y="454458"/>
              <a:ext cx="2180021" cy="3539443"/>
              <a:chOff x="1648336" y="781413"/>
              <a:chExt cx="2109471" cy="36143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024EDD39-F9D7-40A5-980E-DF9CBA922EEE}"/>
                  </a:ext>
                </a:extLst>
              </p:cNvPr>
              <p:cNvGrpSpPr/>
              <p:nvPr/>
            </p:nvGrpSpPr>
            <p:grpSpPr>
              <a:xfrm>
                <a:off x="2057378" y="1640706"/>
                <a:ext cx="1246416" cy="1895810"/>
                <a:chOff x="623904" y="789520"/>
                <a:chExt cx="755430" cy="1148908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18309484-C5B3-43CA-B5B1-DB58460E9175}"/>
                    </a:ext>
                  </a:extLst>
                </p:cNvPr>
                <p:cNvCxnSpPr>
                  <a:stCxn id="50" idx="3"/>
                  <a:endCxn id="48" idx="2"/>
                </p:cNvCxnSpPr>
                <p:nvPr/>
              </p:nvCxnSpPr>
              <p:spPr>
                <a:xfrm flipV="1">
                  <a:off x="623904" y="789520"/>
                  <a:ext cx="755430" cy="12169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xmlns="" id="{AF71165E-3A4E-4C2C-A7ED-4DDC791FF5EA}"/>
                    </a:ext>
                  </a:extLst>
                </p:cNvPr>
                <p:cNvGrpSpPr/>
                <p:nvPr/>
              </p:nvGrpSpPr>
              <p:grpSpPr>
                <a:xfrm>
                  <a:off x="623904" y="911213"/>
                  <a:ext cx="755430" cy="1027215"/>
                  <a:chOff x="623904" y="911213"/>
                  <a:chExt cx="755430" cy="1027215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xmlns="" id="{10971920-797E-4278-82FF-4805EEAA7CB9}"/>
                      </a:ext>
                    </a:extLst>
                  </p:cNvPr>
                  <p:cNvCxnSpPr>
                    <a:stCxn id="51" idx="3"/>
                    <a:endCxn id="52" idx="2"/>
                  </p:cNvCxnSpPr>
                  <p:nvPr/>
                </p:nvCxnSpPr>
                <p:spPr>
                  <a:xfrm flipV="1">
                    <a:off x="623904" y="1172489"/>
                    <a:ext cx="755430" cy="25895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xmlns="" id="{46B01827-94DD-4B97-BBF1-DE4354BA64F4}"/>
                      </a:ext>
                    </a:extLst>
                  </p:cNvPr>
                  <p:cNvCxnSpPr>
                    <a:stCxn id="54" idx="2"/>
                    <a:endCxn id="50" idx="3"/>
                  </p:cNvCxnSpPr>
                  <p:nvPr/>
                </p:nvCxnSpPr>
                <p:spPr>
                  <a:xfrm flipH="1" flipV="1">
                    <a:off x="623904" y="911213"/>
                    <a:ext cx="755430" cy="102721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xmlns="" id="{EDE8ED25-23D9-430A-9F66-8CCD2E4CBF4B}"/>
                      </a:ext>
                    </a:extLst>
                  </p:cNvPr>
                  <p:cNvCxnSpPr>
                    <a:stCxn id="51" idx="3"/>
                    <a:endCxn id="54" idx="2"/>
                  </p:cNvCxnSpPr>
                  <p:nvPr/>
                </p:nvCxnSpPr>
                <p:spPr>
                  <a:xfrm>
                    <a:off x="623904" y="1431448"/>
                    <a:ext cx="755430" cy="50698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46B01827-94DD-4B97-BBF1-DE4354BA64F4}"/>
                  </a:ext>
                </a:extLst>
              </p:cNvPr>
              <p:cNvCxnSpPr>
                <a:stCxn id="55" idx="2"/>
                <a:endCxn id="50" idx="3"/>
              </p:cNvCxnSpPr>
              <p:nvPr/>
            </p:nvCxnSpPr>
            <p:spPr>
              <a:xfrm flipH="1" flipV="1">
                <a:off x="2057378" y="1841511"/>
                <a:ext cx="1246415" cy="232694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46B01827-94DD-4B97-BBF1-DE4354BA64F4}"/>
                  </a:ext>
                </a:extLst>
              </p:cNvPr>
              <p:cNvCxnSpPr>
                <a:stCxn id="53" idx="2"/>
                <a:endCxn id="50" idx="3"/>
              </p:cNvCxnSpPr>
              <p:nvPr/>
            </p:nvCxnSpPr>
            <p:spPr>
              <a:xfrm flipH="1" flipV="1">
                <a:off x="2057378" y="1841511"/>
                <a:ext cx="1246415" cy="10630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EDE8ED25-23D9-430A-9F66-8CCD2E4CBF4B}"/>
                  </a:ext>
                </a:extLst>
              </p:cNvPr>
              <p:cNvCxnSpPr>
                <a:stCxn id="51" idx="3"/>
                <a:endCxn id="53" idx="2"/>
              </p:cNvCxnSpPr>
              <p:nvPr/>
            </p:nvCxnSpPr>
            <p:spPr>
              <a:xfrm>
                <a:off x="2057378" y="2699949"/>
                <a:ext cx="1246415" cy="20463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781413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1413349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280B40DE-3934-4752-A8E2-2981CC1B3708}"/>
                  </a:ext>
                </a:extLst>
              </p:cNvPr>
              <p:cNvSpPr/>
              <p:nvPr/>
            </p:nvSpPr>
            <p:spPr>
              <a:xfrm>
                <a:off x="1648336" y="788505"/>
                <a:ext cx="409042" cy="4348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280B40DE-3934-4752-A8E2-2981CC1B3708}"/>
                  </a:ext>
                </a:extLst>
              </p:cNvPr>
              <p:cNvSpPr/>
              <p:nvPr/>
            </p:nvSpPr>
            <p:spPr>
              <a:xfrm>
                <a:off x="1648336" y="1624079"/>
                <a:ext cx="409042" cy="4348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280B40DE-3934-4752-A8E2-2981CC1B3708}"/>
                  </a:ext>
                </a:extLst>
              </p:cNvPr>
              <p:cNvSpPr/>
              <p:nvPr/>
            </p:nvSpPr>
            <p:spPr>
              <a:xfrm>
                <a:off x="1648336" y="2482517"/>
                <a:ext cx="409042" cy="4348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2045285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A4839F9B-74A7-44AD-AE3D-91391772D007}"/>
                  </a:ext>
                </a:extLst>
              </p:cNvPr>
              <p:cNvSpPr/>
              <p:nvPr/>
            </p:nvSpPr>
            <p:spPr>
              <a:xfrm>
                <a:off x="3303793" y="2677221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A4839F9B-74A7-44AD-AE3D-91391772D007}"/>
                  </a:ext>
                </a:extLst>
              </p:cNvPr>
              <p:cNvSpPr/>
              <p:nvPr/>
            </p:nvSpPr>
            <p:spPr>
              <a:xfrm>
                <a:off x="3303794" y="3309157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xmlns="" id="{A4839F9B-74A7-44AD-AE3D-91391772D007}"/>
                  </a:ext>
                </a:extLst>
              </p:cNvPr>
              <p:cNvSpPr/>
              <p:nvPr/>
            </p:nvSpPr>
            <p:spPr>
              <a:xfrm>
                <a:off x="3303793" y="3941093"/>
                <a:ext cx="454013" cy="45471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83069" tIns="41534" rIns="83069" bIns="415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 sz="1635"/>
              </a:p>
            </p:txBody>
          </p:sp>
        </p:grpSp>
        <p:pic>
          <p:nvPicPr>
            <p:cNvPr id="6" name="Picture 2" descr="https://latex.codecogs.com/gif.latex?%5Cdpi%7B200%7D%20C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28" y="533440"/>
              <a:ext cx="298480" cy="279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latex.codecogs.com/gif.latex?%5Cdpi%7B200%7D%20C_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89" y="1374536"/>
              <a:ext cx="307806" cy="27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s://latex.codecogs.com/gif.latex?%5Cdpi%7B200%7D%20C_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38" y="2222792"/>
              <a:ext cx="307806" cy="27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latex.codecogs.com/gif.latex?%5Cdpi%7B200%7D%20V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175" y="556777"/>
              <a:ext cx="261169" cy="27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s://latex.codecogs.com/gif.latex?%5Cdpi%7B200%7D%20V_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689" y="1165348"/>
              <a:ext cx="270496" cy="261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https://latex.codecogs.com/gif.latex?%5Cdpi%7B200%7D%20V_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7" y="1784179"/>
              <a:ext cx="270496" cy="261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https://latex.codecogs.com/gif.latex?%5Cdpi%7B200%7D%20V_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024" y="2419762"/>
              <a:ext cx="279824" cy="261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https://latex.codecogs.com/gif.latex?%5Cdpi%7B200%7D%20V_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183" y="3040240"/>
              <a:ext cx="270496" cy="261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 descr="https://latex.codecogs.com/gif.latex?%5Cdpi%7B200%7D%20V_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7580" y="3640672"/>
              <a:ext cx="270496" cy="261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3246133" y="1948936"/>
              <a:ext cx="257094" cy="278190"/>
              <a:chOff x="5945161" y="3143894"/>
              <a:chExt cx="1102583" cy="65077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5945161" y="3794666"/>
                <a:ext cx="688657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653725" y="3373374"/>
                <a:ext cx="0" cy="4212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Isosceles Triangle 41"/>
              <p:cNvSpPr/>
              <p:nvPr/>
            </p:nvSpPr>
            <p:spPr>
              <a:xfrm flipV="1">
                <a:off x="6228769" y="3143894"/>
                <a:ext cx="818975" cy="2242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1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2246" y="-49184"/>
              <a:ext cx="2904953" cy="421810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8710" tIns="49355" rIns="98710" bIns="493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216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-86230"/>
              <a:ext cx="2549909" cy="30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i="1" dirty="0"/>
                <a:t>Generator Matrix LDPC</a:t>
              </a:r>
            </a:p>
          </p:txBody>
        </p:sp>
        <p:cxnSp>
          <p:nvCxnSpPr>
            <p:cNvPr id="18" name="Straight Arrow Connector 17"/>
            <p:cNvCxnSpPr>
              <a:endCxn id="49" idx="1"/>
            </p:cNvCxnSpPr>
            <p:nvPr/>
          </p:nvCxnSpPr>
          <p:spPr>
            <a:xfrm>
              <a:off x="206843" y="671063"/>
              <a:ext cx="300564" cy="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06843" y="1512581"/>
              <a:ext cx="300564" cy="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6548" y="2326684"/>
              <a:ext cx="300564" cy="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9" idx="3"/>
              <a:endCxn id="47" idx="2"/>
            </p:cNvCxnSpPr>
            <p:nvPr/>
          </p:nvCxnSpPr>
          <p:spPr>
            <a:xfrm>
              <a:off x="930129" y="674325"/>
              <a:ext cx="1288101" cy="2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9" idx="3"/>
              <a:endCxn id="53" idx="2"/>
            </p:cNvCxnSpPr>
            <p:nvPr/>
          </p:nvCxnSpPr>
          <p:spPr>
            <a:xfrm>
              <a:off x="930129" y="674325"/>
              <a:ext cx="1288100" cy="185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9" idx="3"/>
              <a:endCxn id="55" idx="2"/>
            </p:cNvCxnSpPr>
            <p:nvPr/>
          </p:nvCxnSpPr>
          <p:spPr>
            <a:xfrm>
              <a:off x="930129" y="674325"/>
              <a:ext cx="1288100" cy="309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7" idx="6"/>
            </p:cNvCxnSpPr>
            <p:nvPr/>
          </p:nvCxnSpPr>
          <p:spPr>
            <a:xfrm>
              <a:off x="2687428" y="677101"/>
              <a:ext cx="231032" cy="5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79269" y="1310552"/>
              <a:ext cx="231032" cy="5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679269" y="1920483"/>
              <a:ext cx="231032" cy="5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79269" y="2554794"/>
              <a:ext cx="231032" cy="5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79269" y="3164938"/>
              <a:ext cx="231032" cy="5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87426" y="3779920"/>
              <a:ext cx="231032" cy="5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918458" y="674325"/>
              <a:ext cx="335282" cy="1553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906401" y="1310552"/>
              <a:ext cx="342259" cy="909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06399" y="1923426"/>
              <a:ext cx="349023" cy="302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910301" y="2232660"/>
              <a:ext cx="343439" cy="3280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900774" y="2225943"/>
              <a:ext cx="350749" cy="94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919885" y="2227580"/>
              <a:ext cx="333855" cy="1552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atex.codecogs.com/gif.latex?%5Cdpi%7B200%7D%20%5CLARGE%20b_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5" y="953427"/>
            <a:ext cx="191490" cy="24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dpi%7B200%7D%20%5CLARGE%20b_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72" y="2226339"/>
            <a:ext cx="201015" cy="2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%5Cdpi%7B200%7D%20%5CLARGE%20b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0" y="3503143"/>
            <a:ext cx="192626" cy="2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0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Julian</dc:creator>
  <cp:lastModifiedBy>arinifitri.1@gmail.com</cp:lastModifiedBy>
  <cp:revision>2</cp:revision>
  <dcterms:created xsi:type="dcterms:W3CDTF">2018-11-16T04:29:01Z</dcterms:created>
  <dcterms:modified xsi:type="dcterms:W3CDTF">2019-05-18T16:27:35Z</dcterms:modified>
</cp:coreProperties>
</file>