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45538" cy="6121400"/>
  <p:notesSz cx="6858000" cy="9144000"/>
  <p:defaultTextStyle>
    <a:defPPr>
      <a:defRPr lang="id-ID"/>
    </a:defPPr>
    <a:lvl1pPr marL="0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720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9440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4161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8881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3601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8321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3042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7762" algn="l" defTabSz="8494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68" y="-102"/>
      </p:cViewPr>
      <p:guideLst>
        <p:guide orient="horz" pos="1928"/>
        <p:guide pos="2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916" y="1901603"/>
            <a:ext cx="7433707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831" y="3468794"/>
            <a:ext cx="6121878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4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8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3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7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92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31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0514" y="245141"/>
            <a:ext cx="1967746" cy="5223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7278" y="245141"/>
            <a:ext cx="5757478" cy="5223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8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9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37" y="3933568"/>
            <a:ext cx="7433707" cy="121577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37" y="2594512"/>
            <a:ext cx="7433707" cy="13390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7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41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8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6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83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30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77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8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277" y="1428328"/>
            <a:ext cx="3862613" cy="403984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5648" y="1428328"/>
            <a:ext cx="3862613" cy="403984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77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77" y="1370230"/>
            <a:ext cx="3864131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720" indent="0">
              <a:buNone/>
              <a:defRPr sz="1900" b="1"/>
            </a:lvl2pPr>
            <a:lvl3pPr marL="849440" indent="0">
              <a:buNone/>
              <a:defRPr sz="1700" b="1"/>
            </a:lvl3pPr>
            <a:lvl4pPr marL="1274161" indent="0">
              <a:buNone/>
              <a:defRPr sz="1500" b="1"/>
            </a:lvl4pPr>
            <a:lvl5pPr marL="1698881" indent="0">
              <a:buNone/>
              <a:defRPr sz="1500" b="1"/>
            </a:lvl5pPr>
            <a:lvl6pPr marL="2123601" indent="0">
              <a:buNone/>
              <a:defRPr sz="1500" b="1"/>
            </a:lvl6pPr>
            <a:lvl7pPr marL="2548321" indent="0">
              <a:buNone/>
              <a:defRPr sz="1500" b="1"/>
            </a:lvl7pPr>
            <a:lvl8pPr marL="2973042" indent="0">
              <a:buNone/>
              <a:defRPr sz="1500" b="1"/>
            </a:lvl8pPr>
            <a:lvl9pPr marL="33977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277" y="1941277"/>
            <a:ext cx="3864131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613" y="1370230"/>
            <a:ext cx="3865648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720" indent="0">
              <a:buNone/>
              <a:defRPr sz="1900" b="1"/>
            </a:lvl2pPr>
            <a:lvl3pPr marL="849440" indent="0">
              <a:buNone/>
              <a:defRPr sz="1700" b="1"/>
            </a:lvl3pPr>
            <a:lvl4pPr marL="1274161" indent="0">
              <a:buNone/>
              <a:defRPr sz="1500" b="1"/>
            </a:lvl4pPr>
            <a:lvl5pPr marL="1698881" indent="0">
              <a:buNone/>
              <a:defRPr sz="1500" b="1"/>
            </a:lvl5pPr>
            <a:lvl6pPr marL="2123601" indent="0">
              <a:buNone/>
              <a:defRPr sz="1500" b="1"/>
            </a:lvl6pPr>
            <a:lvl7pPr marL="2548321" indent="0">
              <a:buNone/>
              <a:defRPr sz="1500" b="1"/>
            </a:lvl7pPr>
            <a:lvl8pPr marL="2973042" indent="0">
              <a:buNone/>
              <a:defRPr sz="1500" b="1"/>
            </a:lvl8pPr>
            <a:lvl9pPr marL="33977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2613" y="1941277"/>
            <a:ext cx="3865648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86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6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20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78" y="243722"/>
            <a:ext cx="2877222" cy="103723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64" y="243724"/>
            <a:ext cx="4888998" cy="522444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278" y="1280961"/>
            <a:ext cx="2877222" cy="4187208"/>
          </a:xfrm>
        </p:spPr>
        <p:txBody>
          <a:bodyPr/>
          <a:lstStyle>
            <a:lvl1pPr marL="0" indent="0">
              <a:buNone/>
              <a:defRPr sz="1300"/>
            </a:lvl1pPr>
            <a:lvl2pPr marL="424720" indent="0">
              <a:buNone/>
              <a:defRPr sz="1100"/>
            </a:lvl2pPr>
            <a:lvl3pPr marL="849440" indent="0">
              <a:buNone/>
              <a:defRPr sz="1000"/>
            </a:lvl3pPr>
            <a:lvl4pPr marL="1274161" indent="0">
              <a:buNone/>
              <a:defRPr sz="800"/>
            </a:lvl4pPr>
            <a:lvl5pPr marL="1698881" indent="0">
              <a:buNone/>
              <a:defRPr sz="800"/>
            </a:lvl5pPr>
            <a:lvl6pPr marL="2123601" indent="0">
              <a:buNone/>
              <a:defRPr sz="800"/>
            </a:lvl6pPr>
            <a:lvl7pPr marL="2548321" indent="0">
              <a:buNone/>
              <a:defRPr sz="800"/>
            </a:lvl7pPr>
            <a:lvl8pPr marL="2973042" indent="0">
              <a:buNone/>
              <a:defRPr sz="800"/>
            </a:lvl8pPr>
            <a:lvl9pPr marL="33977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87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188" y="4284981"/>
            <a:ext cx="5247323" cy="50586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188" y="546958"/>
            <a:ext cx="5247323" cy="3672840"/>
          </a:xfrm>
        </p:spPr>
        <p:txBody>
          <a:bodyPr/>
          <a:lstStyle>
            <a:lvl1pPr marL="0" indent="0">
              <a:buNone/>
              <a:defRPr sz="3000"/>
            </a:lvl1pPr>
            <a:lvl2pPr marL="424720" indent="0">
              <a:buNone/>
              <a:defRPr sz="2600"/>
            </a:lvl2pPr>
            <a:lvl3pPr marL="849440" indent="0">
              <a:buNone/>
              <a:defRPr sz="2300"/>
            </a:lvl3pPr>
            <a:lvl4pPr marL="1274161" indent="0">
              <a:buNone/>
              <a:defRPr sz="1900"/>
            </a:lvl4pPr>
            <a:lvl5pPr marL="1698881" indent="0">
              <a:buNone/>
              <a:defRPr sz="1900"/>
            </a:lvl5pPr>
            <a:lvl6pPr marL="2123601" indent="0">
              <a:buNone/>
              <a:defRPr sz="1900"/>
            </a:lvl6pPr>
            <a:lvl7pPr marL="2548321" indent="0">
              <a:buNone/>
              <a:defRPr sz="1900"/>
            </a:lvl7pPr>
            <a:lvl8pPr marL="2973042" indent="0">
              <a:buNone/>
              <a:defRPr sz="1900"/>
            </a:lvl8pPr>
            <a:lvl9pPr marL="3397762" indent="0">
              <a:buNone/>
              <a:defRPr sz="19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188" y="4790846"/>
            <a:ext cx="5247323" cy="718415"/>
          </a:xfrm>
        </p:spPr>
        <p:txBody>
          <a:bodyPr/>
          <a:lstStyle>
            <a:lvl1pPr marL="0" indent="0">
              <a:buNone/>
              <a:defRPr sz="1300"/>
            </a:lvl1pPr>
            <a:lvl2pPr marL="424720" indent="0">
              <a:buNone/>
              <a:defRPr sz="1100"/>
            </a:lvl2pPr>
            <a:lvl3pPr marL="849440" indent="0">
              <a:buNone/>
              <a:defRPr sz="1000"/>
            </a:lvl3pPr>
            <a:lvl4pPr marL="1274161" indent="0">
              <a:buNone/>
              <a:defRPr sz="800"/>
            </a:lvl4pPr>
            <a:lvl5pPr marL="1698881" indent="0">
              <a:buNone/>
              <a:defRPr sz="800"/>
            </a:lvl5pPr>
            <a:lvl6pPr marL="2123601" indent="0">
              <a:buNone/>
              <a:defRPr sz="800"/>
            </a:lvl6pPr>
            <a:lvl7pPr marL="2548321" indent="0">
              <a:buNone/>
              <a:defRPr sz="800"/>
            </a:lvl7pPr>
            <a:lvl8pPr marL="2973042" indent="0">
              <a:buNone/>
              <a:defRPr sz="800"/>
            </a:lvl8pPr>
            <a:lvl9pPr marL="33977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277" y="245141"/>
            <a:ext cx="7870985" cy="1020233"/>
          </a:xfrm>
          <a:prstGeom prst="rect">
            <a:avLst/>
          </a:prstGeom>
        </p:spPr>
        <p:txBody>
          <a:bodyPr vert="horz" lIns="84944" tIns="42473" rIns="84944" bIns="42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77" y="1428328"/>
            <a:ext cx="7870985" cy="4039842"/>
          </a:xfrm>
          <a:prstGeom prst="rect">
            <a:avLst/>
          </a:prstGeom>
        </p:spPr>
        <p:txBody>
          <a:bodyPr vert="horz" lIns="84944" tIns="42473" rIns="84944" bIns="42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278" y="5673632"/>
            <a:ext cx="2040626" cy="325909"/>
          </a:xfrm>
          <a:prstGeom prst="rect">
            <a:avLst/>
          </a:prstGeom>
        </p:spPr>
        <p:txBody>
          <a:bodyPr vert="horz" lIns="84944" tIns="42473" rIns="84944" bIns="4247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5379-1EA2-4F58-A5DF-2456ED2B3C81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8060" y="5673632"/>
            <a:ext cx="2769420" cy="325909"/>
          </a:xfrm>
          <a:prstGeom prst="rect">
            <a:avLst/>
          </a:prstGeom>
        </p:spPr>
        <p:txBody>
          <a:bodyPr vert="horz" lIns="84944" tIns="42473" rIns="84944" bIns="4247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7636" y="5673632"/>
            <a:ext cx="2040626" cy="325909"/>
          </a:xfrm>
          <a:prstGeom prst="rect">
            <a:avLst/>
          </a:prstGeom>
        </p:spPr>
        <p:txBody>
          <a:bodyPr vert="horz" lIns="84944" tIns="42473" rIns="84944" bIns="4247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D3C1-52DC-44B6-AEC7-8D249CB0BC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9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944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540" indent="-318540" algn="l" defTabSz="84944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170" indent="-265450" algn="l" defTabSz="84944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801" indent="-212361" algn="l" defTabSz="84944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6522" indent="-212361" algn="l" defTabSz="84944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1242" indent="-212361" algn="l" defTabSz="84944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962" indent="-212361" algn="l" defTabSz="84944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0682" indent="-212361" algn="l" defTabSz="84944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5403" indent="-212361" algn="l" defTabSz="84944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123" indent="-212361" algn="l" defTabSz="84944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720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9440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4161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881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3601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8321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3042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762" algn="l" defTabSz="8494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180" y="-318"/>
            <a:ext cx="8743077" cy="6120680"/>
            <a:chOff x="35496" y="548680"/>
            <a:chExt cx="8743077" cy="6120680"/>
          </a:xfrm>
        </p:grpSpPr>
        <p:pic>
          <p:nvPicPr>
            <p:cNvPr id="10" name="Picture 2" descr="Gambar terkait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48680"/>
              <a:ext cx="8455045" cy="57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35496" y="5445224"/>
              <a:ext cx="2664296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849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1</cp:revision>
  <dcterms:created xsi:type="dcterms:W3CDTF">2018-10-26T02:27:45Z</dcterms:created>
  <dcterms:modified xsi:type="dcterms:W3CDTF">2018-10-26T02:36:27Z</dcterms:modified>
</cp:coreProperties>
</file>