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799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3599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5399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7199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8998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10797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12597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14397" algn="l" defTabSz="8035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08" y="-186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3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3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5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7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1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7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64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4017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3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053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71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89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07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125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14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65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5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1799" indent="0">
              <a:buNone/>
              <a:defRPr sz="1700" b="1"/>
            </a:lvl2pPr>
            <a:lvl3pPr marL="803599" indent="0">
              <a:buNone/>
              <a:defRPr sz="1600" b="1"/>
            </a:lvl3pPr>
            <a:lvl4pPr marL="1205399" indent="0">
              <a:buNone/>
              <a:defRPr sz="1300" b="1"/>
            </a:lvl4pPr>
            <a:lvl5pPr marL="1607199" indent="0">
              <a:buNone/>
              <a:defRPr sz="1300" b="1"/>
            </a:lvl5pPr>
            <a:lvl6pPr marL="2008998" indent="0">
              <a:buNone/>
              <a:defRPr sz="1300" b="1"/>
            </a:lvl6pPr>
            <a:lvl7pPr marL="2410797" indent="0">
              <a:buNone/>
              <a:defRPr sz="1300" b="1"/>
            </a:lvl7pPr>
            <a:lvl8pPr marL="2812597" indent="0">
              <a:buNone/>
              <a:defRPr sz="1300" b="1"/>
            </a:lvl8pPr>
            <a:lvl9pPr marL="321439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4"/>
            <a:ext cx="4041775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1799" indent="0">
              <a:buNone/>
              <a:defRPr sz="1700" b="1"/>
            </a:lvl2pPr>
            <a:lvl3pPr marL="803599" indent="0">
              <a:buNone/>
              <a:defRPr sz="1600" b="1"/>
            </a:lvl3pPr>
            <a:lvl4pPr marL="1205399" indent="0">
              <a:buNone/>
              <a:defRPr sz="1300" b="1"/>
            </a:lvl4pPr>
            <a:lvl5pPr marL="1607199" indent="0">
              <a:buNone/>
              <a:defRPr sz="1300" b="1"/>
            </a:lvl5pPr>
            <a:lvl6pPr marL="2008998" indent="0">
              <a:buNone/>
              <a:defRPr sz="1300" b="1"/>
            </a:lvl6pPr>
            <a:lvl7pPr marL="2410797" indent="0">
              <a:buNone/>
              <a:defRPr sz="1300" b="1"/>
            </a:lvl7pPr>
            <a:lvl8pPr marL="2812597" indent="0">
              <a:buNone/>
              <a:defRPr sz="1300" b="1"/>
            </a:lvl8pPr>
            <a:lvl9pPr marL="321439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7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86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3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2"/>
            <a:ext cx="3008313" cy="116204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273052"/>
            <a:ext cx="5111751" cy="5853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3"/>
            <a:ext cx="3008313" cy="4691062"/>
          </a:xfrm>
        </p:spPr>
        <p:txBody>
          <a:bodyPr/>
          <a:lstStyle>
            <a:lvl1pPr marL="0" indent="0">
              <a:buNone/>
              <a:defRPr sz="1200"/>
            </a:lvl1pPr>
            <a:lvl2pPr marL="401799" indent="0">
              <a:buNone/>
              <a:defRPr sz="1100"/>
            </a:lvl2pPr>
            <a:lvl3pPr marL="803599" indent="0">
              <a:buNone/>
              <a:defRPr sz="900"/>
            </a:lvl3pPr>
            <a:lvl4pPr marL="1205399" indent="0">
              <a:buNone/>
              <a:defRPr sz="800"/>
            </a:lvl4pPr>
            <a:lvl5pPr marL="1607199" indent="0">
              <a:buNone/>
              <a:defRPr sz="800"/>
            </a:lvl5pPr>
            <a:lvl6pPr marL="2008998" indent="0">
              <a:buNone/>
              <a:defRPr sz="800"/>
            </a:lvl6pPr>
            <a:lvl7pPr marL="2410797" indent="0">
              <a:buNone/>
              <a:defRPr sz="800"/>
            </a:lvl7pPr>
            <a:lvl8pPr marL="2812597" indent="0">
              <a:buNone/>
              <a:defRPr sz="800"/>
            </a:lvl8pPr>
            <a:lvl9pPr marL="32143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65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01799" indent="0">
              <a:buNone/>
              <a:defRPr sz="2400"/>
            </a:lvl2pPr>
            <a:lvl3pPr marL="803599" indent="0">
              <a:buNone/>
              <a:defRPr sz="2200"/>
            </a:lvl3pPr>
            <a:lvl4pPr marL="1205399" indent="0">
              <a:buNone/>
              <a:defRPr sz="1700"/>
            </a:lvl4pPr>
            <a:lvl5pPr marL="1607199" indent="0">
              <a:buNone/>
              <a:defRPr sz="1700"/>
            </a:lvl5pPr>
            <a:lvl6pPr marL="2008998" indent="0">
              <a:buNone/>
              <a:defRPr sz="1700"/>
            </a:lvl6pPr>
            <a:lvl7pPr marL="2410797" indent="0">
              <a:buNone/>
              <a:defRPr sz="1700"/>
            </a:lvl7pPr>
            <a:lvl8pPr marL="2812597" indent="0">
              <a:buNone/>
              <a:defRPr sz="1700"/>
            </a:lvl8pPr>
            <a:lvl9pPr marL="3214397" indent="0">
              <a:buNone/>
              <a:defRPr sz="17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401799" indent="0">
              <a:buNone/>
              <a:defRPr sz="1100"/>
            </a:lvl2pPr>
            <a:lvl3pPr marL="803599" indent="0">
              <a:buNone/>
              <a:defRPr sz="900"/>
            </a:lvl3pPr>
            <a:lvl4pPr marL="1205399" indent="0">
              <a:buNone/>
              <a:defRPr sz="800"/>
            </a:lvl4pPr>
            <a:lvl5pPr marL="1607199" indent="0">
              <a:buNone/>
              <a:defRPr sz="800"/>
            </a:lvl5pPr>
            <a:lvl6pPr marL="2008998" indent="0">
              <a:buNone/>
              <a:defRPr sz="800"/>
            </a:lvl6pPr>
            <a:lvl7pPr marL="2410797" indent="0">
              <a:buNone/>
              <a:defRPr sz="800"/>
            </a:lvl7pPr>
            <a:lvl8pPr marL="2812597" indent="0">
              <a:buNone/>
              <a:defRPr sz="800"/>
            </a:lvl8pPr>
            <a:lvl9pPr marL="32143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22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1143000"/>
          </a:xfrm>
          <a:prstGeom prst="rect">
            <a:avLst/>
          </a:prstGeom>
        </p:spPr>
        <p:txBody>
          <a:bodyPr vert="horz" lIns="80360" tIns="40180" rIns="80360" bIns="401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5"/>
          </a:xfrm>
          <a:prstGeom prst="rect">
            <a:avLst/>
          </a:prstGeom>
        </p:spPr>
        <p:txBody>
          <a:bodyPr vert="horz" lIns="80360" tIns="40180" rIns="80360" bIns="401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6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C0DB-53B4-4F21-A8A0-D14EA084FBD9}" type="datetimeFigureOut">
              <a:rPr lang="id-ID" smtClean="0"/>
              <a:t>25/10/2018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6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6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6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359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1350" indent="-301350" algn="l" defTabSz="80359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25" indent="-251125" algn="l" defTabSz="803599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500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06299" indent="-200900" algn="l" defTabSz="803599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08098" indent="-200900" algn="l" defTabSz="803599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9898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1697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13498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297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7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35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53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71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8998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07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25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43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" y="2159956"/>
            <a:ext cx="5132432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357837" y="1268760"/>
            <a:ext cx="360000" cy="360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6357837" y="1898157"/>
            <a:ext cx="360000" cy="360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6361448" y="2469937"/>
            <a:ext cx="360000" cy="360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6361448" y="3645024"/>
            <a:ext cx="360000" cy="360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6358694" y="3069000"/>
            <a:ext cx="360000" cy="360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6361448" y="4221128"/>
            <a:ext cx="360000" cy="360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6361448" y="4869160"/>
            <a:ext cx="360000" cy="360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6372280" y="5445224"/>
            <a:ext cx="360000" cy="360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8316456" y="2469937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chemeClr val="tx1"/>
                </a:solidFill>
                <a:latin typeface="Bell MT" pitchFamily="18" charset="0"/>
              </a:rPr>
              <a:t>+</a:t>
            </a:r>
            <a:endParaRPr lang="id-ID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16456" y="3141008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chemeClr val="tx1"/>
                </a:solidFill>
                <a:latin typeface="Bell MT" pitchFamily="18" charset="0"/>
              </a:rPr>
              <a:t>+</a:t>
            </a:r>
            <a:endParaRPr lang="id-ID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16456" y="378908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chemeClr val="tx1"/>
                </a:solidFill>
                <a:latin typeface="Bell MT" pitchFamily="18" charset="0"/>
              </a:rPr>
              <a:t>+</a:t>
            </a:r>
            <a:endParaRPr lang="id-ID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16456" y="4437152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chemeClr val="tx1"/>
                </a:solidFill>
                <a:latin typeface="Bell MT" pitchFamily="18" charset="0"/>
              </a:rPr>
              <a:t>+</a:t>
            </a:r>
            <a:endParaRPr lang="id-ID" dirty="0">
              <a:solidFill>
                <a:schemeClr val="tx1"/>
              </a:solidFill>
              <a:latin typeface="Bell MT" pitchFamily="18" charset="0"/>
            </a:endParaRPr>
          </a:p>
        </p:txBody>
      </p:sp>
      <p:cxnSp>
        <p:nvCxnSpPr>
          <p:cNvPr id="26" name="Straight Connector 25"/>
          <p:cNvCxnSpPr>
            <a:stCxn id="2" idx="6"/>
            <a:endCxn id="3" idx="1"/>
          </p:cNvCxnSpPr>
          <p:nvPr/>
        </p:nvCxnSpPr>
        <p:spPr>
          <a:xfrm>
            <a:off x="6717837" y="1448760"/>
            <a:ext cx="1598619" cy="120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1"/>
            <a:endCxn id="11" idx="6"/>
          </p:cNvCxnSpPr>
          <p:nvPr/>
        </p:nvCxnSpPr>
        <p:spPr>
          <a:xfrm flipH="1" flipV="1">
            <a:off x="6717837" y="2078157"/>
            <a:ext cx="1598619" cy="57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stCxn id="3" idx="1"/>
            <a:endCxn id="12" idx="6"/>
          </p:cNvCxnSpPr>
          <p:nvPr/>
        </p:nvCxnSpPr>
        <p:spPr>
          <a:xfrm flipH="1">
            <a:off x="6721448" y="2649937"/>
            <a:ext cx="1595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3" idx="1"/>
            <a:endCxn id="16" idx="6"/>
          </p:cNvCxnSpPr>
          <p:nvPr/>
        </p:nvCxnSpPr>
        <p:spPr>
          <a:xfrm flipH="1">
            <a:off x="6718694" y="2649937"/>
            <a:ext cx="1597762" cy="599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23" idx="1"/>
            <a:endCxn id="2" idx="6"/>
          </p:cNvCxnSpPr>
          <p:nvPr/>
        </p:nvCxnSpPr>
        <p:spPr>
          <a:xfrm flipH="1" flipV="1">
            <a:off x="6717837" y="1448760"/>
            <a:ext cx="1598619" cy="187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>
            <a:stCxn id="23" idx="1"/>
            <a:endCxn id="12" idx="6"/>
          </p:cNvCxnSpPr>
          <p:nvPr/>
        </p:nvCxnSpPr>
        <p:spPr>
          <a:xfrm flipH="1" flipV="1">
            <a:off x="6721448" y="2649937"/>
            <a:ext cx="1595008" cy="671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23" idx="1"/>
            <a:endCxn id="15" idx="6"/>
          </p:cNvCxnSpPr>
          <p:nvPr/>
        </p:nvCxnSpPr>
        <p:spPr>
          <a:xfrm flipH="1">
            <a:off x="6721448" y="3321008"/>
            <a:ext cx="1595008" cy="50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23" idx="1"/>
            <a:endCxn id="18" idx="6"/>
          </p:cNvCxnSpPr>
          <p:nvPr/>
        </p:nvCxnSpPr>
        <p:spPr>
          <a:xfrm flipH="1">
            <a:off x="6721448" y="3321008"/>
            <a:ext cx="1595008" cy="172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>
            <a:stCxn id="24" idx="1"/>
            <a:endCxn id="19" idx="6"/>
          </p:cNvCxnSpPr>
          <p:nvPr/>
        </p:nvCxnSpPr>
        <p:spPr>
          <a:xfrm flipH="1">
            <a:off x="6732280" y="3969080"/>
            <a:ext cx="1584176" cy="165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>
            <a:stCxn id="24" idx="1"/>
            <a:endCxn id="17" idx="6"/>
          </p:cNvCxnSpPr>
          <p:nvPr/>
        </p:nvCxnSpPr>
        <p:spPr>
          <a:xfrm flipH="1">
            <a:off x="6721448" y="3969080"/>
            <a:ext cx="1595008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24" idx="1"/>
            <a:endCxn id="16" idx="6"/>
          </p:cNvCxnSpPr>
          <p:nvPr/>
        </p:nvCxnSpPr>
        <p:spPr>
          <a:xfrm flipH="1" flipV="1">
            <a:off x="6718694" y="3249000"/>
            <a:ext cx="1597762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24" idx="1"/>
            <a:endCxn id="11" idx="6"/>
          </p:cNvCxnSpPr>
          <p:nvPr/>
        </p:nvCxnSpPr>
        <p:spPr>
          <a:xfrm flipH="1" flipV="1">
            <a:off x="6717837" y="2078157"/>
            <a:ext cx="1598619" cy="1890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>
            <a:stCxn id="25" idx="1"/>
            <a:endCxn id="15" idx="6"/>
          </p:cNvCxnSpPr>
          <p:nvPr/>
        </p:nvCxnSpPr>
        <p:spPr>
          <a:xfrm flipH="1" flipV="1">
            <a:off x="6721448" y="3825024"/>
            <a:ext cx="1595008" cy="79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25" idx="1"/>
            <a:endCxn id="17" idx="6"/>
          </p:cNvCxnSpPr>
          <p:nvPr/>
        </p:nvCxnSpPr>
        <p:spPr>
          <a:xfrm flipH="1" flipV="1">
            <a:off x="6721448" y="4401128"/>
            <a:ext cx="1595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>
            <a:stCxn id="25" idx="1"/>
            <a:endCxn id="18" idx="6"/>
          </p:cNvCxnSpPr>
          <p:nvPr/>
        </p:nvCxnSpPr>
        <p:spPr>
          <a:xfrm flipH="1">
            <a:off x="6721448" y="4617152"/>
            <a:ext cx="1595008" cy="43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>
            <a:stCxn id="25" idx="1"/>
            <a:endCxn id="19" idx="6"/>
          </p:cNvCxnSpPr>
          <p:nvPr/>
        </p:nvCxnSpPr>
        <p:spPr>
          <a:xfrm flipH="1">
            <a:off x="6732280" y="4617152"/>
            <a:ext cx="1584176" cy="100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ectangle 1055"/>
          <p:cNvSpPr/>
          <p:nvPr/>
        </p:nvSpPr>
        <p:spPr>
          <a:xfrm>
            <a:off x="6948304" y="1052776"/>
            <a:ext cx="936104" cy="496851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69" name="Elbow Connector 1068"/>
          <p:cNvCxnSpPr>
            <a:endCxn id="2" idx="2"/>
          </p:cNvCxnSpPr>
          <p:nvPr/>
        </p:nvCxnSpPr>
        <p:spPr>
          <a:xfrm flipV="1">
            <a:off x="3005173" y="1448760"/>
            <a:ext cx="3352664" cy="1021177"/>
          </a:xfrm>
          <a:prstGeom prst="bentConnector3">
            <a:avLst>
              <a:gd name="adj1" fmla="val -3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 1071"/>
          <p:cNvSpPr/>
          <p:nvPr/>
        </p:nvSpPr>
        <p:spPr>
          <a:xfrm>
            <a:off x="1115616" y="2469937"/>
            <a:ext cx="3960440" cy="51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Rectangle 83"/>
          <p:cNvSpPr/>
          <p:nvPr/>
        </p:nvSpPr>
        <p:spPr>
          <a:xfrm rot="5400000">
            <a:off x="3594952" y="3460065"/>
            <a:ext cx="2602166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Elbow Connector 89"/>
          <p:cNvCxnSpPr>
            <a:stCxn id="84" idx="3"/>
          </p:cNvCxnSpPr>
          <p:nvPr/>
        </p:nvCxnSpPr>
        <p:spPr>
          <a:xfrm rot="16200000" flipH="1">
            <a:off x="6066190" y="3771012"/>
            <a:ext cx="1296144" cy="3636455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Rectangle 1085"/>
          <p:cNvSpPr/>
          <p:nvPr/>
        </p:nvSpPr>
        <p:spPr>
          <a:xfrm>
            <a:off x="8316456" y="6021288"/>
            <a:ext cx="360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7541731" y="5355813"/>
            <a:ext cx="1440160" cy="322838"/>
          </a:xfrm>
          <a:prstGeom prst="bentConnector3">
            <a:avLst>
              <a:gd name="adj1" fmla="val 738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32240" y="18864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Edge</a:t>
            </a:r>
          </a:p>
          <a:p>
            <a:pPr algn="ctr"/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nterleaver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51696" y="548680"/>
            <a:ext cx="1208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 algn="ctr"/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019167" y="1589891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Check</a:t>
            </a:r>
          </a:p>
          <a:p>
            <a:pPr algn="ctr"/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7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8</cp:revision>
  <dcterms:created xsi:type="dcterms:W3CDTF">2018-10-25T06:47:39Z</dcterms:created>
  <dcterms:modified xsi:type="dcterms:W3CDTF">2018-10-25T13:04:13Z</dcterms:modified>
</cp:coreProperties>
</file>