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924925" cy="6264275"/>
  <p:notesSz cx="6858000" cy="9144000"/>
  <p:defaultTextStyle>
    <a:defPPr>
      <a:defRPr lang="id-ID"/>
    </a:defPPr>
    <a:lvl1pPr marL="0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1pPr>
    <a:lvl2pPr marL="381388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2pPr>
    <a:lvl3pPr marL="762776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3pPr>
    <a:lvl4pPr marL="1144165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4pPr>
    <a:lvl5pPr marL="1525553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5pPr>
    <a:lvl6pPr marL="1906941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6pPr>
    <a:lvl7pPr marL="2288329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7pPr>
    <a:lvl8pPr marL="2669717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8pPr>
    <a:lvl9pPr marL="3051106" algn="l" defTabSz="762776" rtl="0" eaLnBrk="1" latinLnBrk="0" hangingPunct="1">
      <a:defRPr sz="15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4" userDrawn="1">
          <p15:clr>
            <a:srgbClr val="A4A3A4"/>
          </p15:clr>
        </p15:guide>
        <p15:guide id="2" pos="2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54" y="78"/>
      </p:cViewPr>
      <p:guideLst>
        <p:guide orient="horz" pos="1974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370" y="1945987"/>
            <a:ext cx="7586186" cy="13427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739" y="3549759"/>
            <a:ext cx="6247448" cy="16008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3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5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1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7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4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0571" y="250865"/>
            <a:ext cx="2008108" cy="5344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246" y="250865"/>
            <a:ext cx="5875576" cy="53449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08" y="4025380"/>
            <a:ext cx="7586186" cy="124415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08" y="2655071"/>
            <a:ext cx="7586186" cy="137030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17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3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053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71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89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0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12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14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65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246" y="1461667"/>
            <a:ext cx="3941842" cy="41341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837" y="1461667"/>
            <a:ext cx="3941842" cy="41341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47" y="1402213"/>
            <a:ext cx="3943392" cy="58437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7" y="1986588"/>
            <a:ext cx="3943392" cy="3609209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3747" y="1402213"/>
            <a:ext cx="3944941" cy="58437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1799" indent="0">
              <a:buNone/>
              <a:defRPr sz="1700" b="1"/>
            </a:lvl2pPr>
            <a:lvl3pPr marL="803599" indent="0">
              <a:buNone/>
              <a:defRPr sz="1600" b="1"/>
            </a:lvl3pPr>
            <a:lvl4pPr marL="1205399" indent="0">
              <a:buNone/>
              <a:defRPr sz="1300" b="1"/>
            </a:lvl4pPr>
            <a:lvl5pPr marL="1607199" indent="0">
              <a:buNone/>
              <a:defRPr sz="1300" b="1"/>
            </a:lvl5pPr>
            <a:lvl6pPr marL="2008998" indent="0">
              <a:buNone/>
              <a:defRPr sz="1300" b="1"/>
            </a:lvl6pPr>
            <a:lvl7pPr marL="2410797" indent="0">
              <a:buNone/>
              <a:defRPr sz="1300" b="1"/>
            </a:lvl7pPr>
            <a:lvl8pPr marL="2812597" indent="0">
              <a:buNone/>
              <a:defRPr sz="1300" b="1"/>
            </a:lvl8pPr>
            <a:lvl9pPr marL="321439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747" y="1986588"/>
            <a:ext cx="3944941" cy="3609209"/>
          </a:xfrm>
        </p:spPr>
        <p:txBody>
          <a:bodyPr/>
          <a:lstStyle>
            <a:lvl1pPr>
              <a:defRPr sz="2200"/>
            </a:lvl1pPr>
            <a:lvl2pPr>
              <a:defRPr sz="17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7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86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53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5" y="249413"/>
            <a:ext cx="2936239" cy="106144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406" y="249413"/>
            <a:ext cx="4989282" cy="5346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255" y="1310860"/>
            <a:ext cx="2936239" cy="4284938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6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348" y="4384993"/>
            <a:ext cx="5354955" cy="5176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348" y="559726"/>
            <a:ext cx="5354955" cy="3758565"/>
          </a:xfrm>
        </p:spPr>
        <p:txBody>
          <a:bodyPr/>
          <a:lstStyle>
            <a:lvl1pPr marL="0" indent="0">
              <a:buNone/>
              <a:defRPr sz="2800"/>
            </a:lvl1pPr>
            <a:lvl2pPr marL="401799" indent="0">
              <a:buNone/>
              <a:defRPr sz="2400"/>
            </a:lvl2pPr>
            <a:lvl3pPr marL="803599" indent="0">
              <a:buNone/>
              <a:defRPr sz="2200"/>
            </a:lvl3pPr>
            <a:lvl4pPr marL="1205399" indent="0">
              <a:buNone/>
              <a:defRPr sz="1700"/>
            </a:lvl4pPr>
            <a:lvl5pPr marL="1607199" indent="0">
              <a:buNone/>
              <a:defRPr sz="1700"/>
            </a:lvl5pPr>
            <a:lvl6pPr marL="2008998" indent="0">
              <a:buNone/>
              <a:defRPr sz="1700"/>
            </a:lvl6pPr>
            <a:lvl7pPr marL="2410797" indent="0">
              <a:buNone/>
              <a:defRPr sz="1700"/>
            </a:lvl7pPr>
            <a:lvl8pPr marL="2812597" indent="0">
              <a:buNone/>
              <a:defRPr sz="1700"/>
            </a:lvl8pPr>
            <a:lvl9pPr marL="3214397" indent="0">
              <a:buNone/>
              <a:defRPr sz="17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348" y="4902668"/>
            <a:ext cx="5354955" cy="735183"/>
          </a:xfrm>
        </p:spPr>
        <p:txBody>
          <a:bodyPr/>
          <a:lstStyle>
            <a:lvl1pPr marL="0" indent="0">
              <a:buNone/>
              <a:defRPr sz="1200"/>
            </a:lvl1pPr>
            <a:lvl2pPr marL="401799" indent="0">
              <a:buNone/>
              <a:defRPr sz="1100"/>
            </a:lvl2pPr>
            <a:lvl3pPr marL="803599" indent="0">
              <a:buNone/>
              <a:defRPr sz="900"/>
            </a:lvl3pPr>
            <a:lvl4pPr marL="1205399" indent="0">
              <a:buNone/>
              <a:defRPr sz="800"/>
            </a:lvl4pPr>
            <a:lvl5pPr marL="1607199" indent="0">
              <a:buNone/>
              <a:defRPr sz="800"/>
            </a:lvl5pPr>
            <a:lvl6pPr marL="2008998" indent="0">
              <a:buNone/>
              <a:defRPr sz="800"/>
            </a:lvl6pPr>
            <a:lvl7pPr marL="2410797" indent="0">
              <a:buNone/>
              <a:defRPr sz="800"/>
            </a:lvl7pPr>
            <a:lvl8pPr marL="2812597" indent="0">
              <a:buNone/>
              <a:defRPr sz="800"/>
            </a:lvl8pPr>
            <a:lvl9pPr marL="32143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22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246" y="250865"/>
            <a:ext cx="8032433" cy="1044046"/>
          </a:xfrm>
          <a:prstGeom prst="rect">
            <a:avLst/>
          </a:prstGeom>
        </p:spPr>
        <p:txBody>
          <a:bodyPr vert="horz" lIns="80360" tIns="40180" rIns="80360" bIns="401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46" y="1461667"/>
            <a:ext cx="8032433" cy="4134134"/>
          </a:xfrm>
          <a:prstGeom prst="rect">
            <a:avLst/>
          </a:prstGeom>
        </p:spPr>
        <p:txBody>
          <a:bodyPr vert="horz" lIns="80360" tIns="40180" rIns="80360" bIns="401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246" y="5806060"/>
            <a:ext cx="2082483" cy="33351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0DB-53B4-4F21-A8A0-D14EA084FBD9}" type="datetimeFigureOut">
              <a:rPr lang="id-ID" smtClean="0"/>
              <a:t>05/04/2019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350" y="5806060"/>
            <a:ext cx="2826226" cy="33351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6196" y="5806060"/>
            <a:ext cx="2082483" cy="333516"/>
          </a:xfrm>
          <a:prstGeom prst="rect">
            <a:avLst/>
          </a:prstGeom>
        </p:spPr>
        <p:txBody>
          <a:bodyPr vert="horz" lIns="80360" tIns="40180" rIns="80360" bIns="4018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375C-DCCE-4988-86FB-9931B030BE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6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359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350" indent="-301350" algn="l" defTabSz="80359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25" indent="-251125" algn="l" defTabSz="803599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500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06299" indent="-200900" algn="l" defTabSz="803599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08098" indent="-200900" algn="l" defTabSz="803599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16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13498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297" indent="-200900" algn="l" defTabSz="803599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7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3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7199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8998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07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25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97" algn="l" defTabSz="80359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549" y="20119"/>
            <a:ext cx="8924750" cy="6225267"/>
            <a:chOff x="64554" y="188640"/>
            <a:chExt cx="8924750" cy="6225267"/>
          </a:xfrm>
        </p:grpSpPr>
        <p:pic>
          <p:nvPicPr>
            <p:cNvPr id="4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4" y="2159956"/>
              <a:ext cx="5132432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6357837" y="1268760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45"/>
            <p:cNvSpPr/>
            <p:nvPr/>
          </p:nvSpPr>
          <p:spPr>
            <a:xfrm>
              <a:off x="6357837" y="1898157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46"/>
            <p:cNvSpPr/>
            <p:nvPr/>
          </p:nvSpPr>
          <p:spPr>
            <a:xfrm>
              <a:off x="6361448" y="2469937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/>
            <p:nvPr/>
          </p:nvSpPr>
          <p:spPr>
            <a:xfrm>
              <a:off x="6361448" y="3645024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Oval 48"/>
            <p:cNvSpPr/>
            <p:nvPr/>
          </p:nvSpPr>
          <p:spPr>
            <a:xfrm>
              <a:off x="6358694" y="3069000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49"/>
            <p:cNvSpPr/>
            <p:nvPr/>
          </p:nvSpPr>
          <p:spPr>
            <a:xfrm>
              <a:off x="6361448" y="4221128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50"/>
            <p:cNvSpPr/>
            <p:nvPr/>
          </p:nvSpPr>
          <p:spPr>
            <a:xfrm>
              <a:off x="6361448" y="4869160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/>
            <p:cNvSpPr/>
            <p:nvPr/>
          </p:nvSpPr>
          <p:spPr>
            <a:xfrm>
              <a:off x="6372280" y="5445224"/>
              <a:ext cx="360000" cy="360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16456" y="2469937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chemeClr val="tx1"/>
                  </a:solidFill>
                  <a:latin typeface="Bell MT" pitchFamily="18" charset="0"/>
                </a:rPr>
                <a:t>+</a:t>
              </a:r>
              <a:endParaRPr lang="id-ID" dirty="0">
                <a:solidFill>
                  <a:schemeClr val="tx1"/>
                </a:solidFill>
                <a:latin typeface="Bell MT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6456" y="3141008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chemeClr val="tx1"/>
                  </a:solidFill>
                  <a:latin typeface="Bell MT" pitchFamily="18" charset="0"/>
                </a:rPr>
                <a:t>+</a:t>
              </a:r>
              <a:endParaRPr lang="id-ID" dirty="0">
                <a:solidFill>
                  <a:schemeClr val="tx1"/>
                </a:solidFill>
                <a:latin typeface="Bell MT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16456" y="3789080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chemeClr val="tx1"/>
                  </a:solidFill>
                  <a:latin typeface="Bell MT" pitchFamily="18" charset="0"/>
                </a:rPr>
                <a:t>+</a:t>
              </a:r>
              <a:endParaRPr lang="id-ID" dirty="0">
                <a:solidFill>
                  <a:schemeClr val="tx1"/>
                </a:solidFill>
                <a:latin typeface="Bell MT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316456" y="4437152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dirty="0">
                  <a:solidFill>
                    <a:schemeClr val="tx1"/>
                  </a:solidFill>
                  <a:latin typeface="Bell MT" pitchFamily="18" charset="0"/>
                </a:rPr>
                <a:t>+</a:t>
              </a:r>
              <a:endParaRPr lang="id-ID" dirty="0">
                <a:solidFill>
                  <a:schemeClr val="tx1"/>
                </a:solidFill>
                <a:latin typeface="Bell MT" pitchFamily="18" charset="0"/>
              </a:endParaRPr>
            </a:p>
          </p:txBody>
        </p:sp>
        <p:cxnSp>
          <p:nvCxnSpPr>
            <p:cNvPr id="57" name="Straight Connector 56"/>
            <p:cNvCxnSpPr>
              <a:stCxn id="45" idx="6"/>
              <a:endCxn id="53" idx="1"/>
            </p:cNvCxnSpPr>
            <p:nvPr/>
          </p:nvCxnSpPr>
          <p:spPr>
            <a:xfrm>
              <a:off x="6717837" y="1448760"/>
              <a:ext cx="1598619" cy="12011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1"/>
              <a:endCxn id="46" idx="6"/>
            </p:cNvCxnSpPr>
            <p:nvPr/>
          </p:nvCxnSpPr>
          <p:spPr>
            <a:xfrm flipH="1" flipV="1">
              <a:off x="6717837" y="2078157"/>
              <a:ext cx="1598619" cy="571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1"/>
              <a:endCxn id="47" idx="6"/>
            </p:cNvCxnSpPr>
            <p:nvPr/>
          </p:nvCxnSpPr>
          <p:spPr>
            <a:xfrm flipH="1">
              <a:off x="6721448" y="2649937"/>
              <a:ext cx="1595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49" idx="6"/>
            </p:cNvCxnSpPr>
            <p:nvPr/>
          </p:nvCxnSpPr>
          <p:spPr>
            <a:xfrm flipH="1">
              <a:off x="6718694" y="2649937"/>
              <a:ext cx="1597762" cy="599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1"/>
              <a:endCxn id="45" idx="6"/>
            </p:cNvCxnSpPr>
            <p:nvPr/>
          </p:nvCxnSpPr>
          <p:spPr>
            <a:xfrm flipH="1" flipV="1">
              <a:off x="6717837" y="1448760"/>
              <a:ext cx="1598619" cy="187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1"/>
              <a:endCxn id="47" idx="6"/>
            </p:cNvCxnSpPr>
            <p:nvPr/>
          </p:nvCxnSpPr>
          <p:spPr>
            <a:xfrm flipH="1" flipV="1">
              <a:off x="6721448" y="2649937"/>
              <a:ext cx="1595008" cy="671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1"/>
              <a:endCxn id="48" idx="6"/>
            </p:cNvCxnSpPr>
            <p:nvPr/>
          </p:nvCxnSpPr>
          <p:spPr>
            <a:xfrm flipH="1">
              <a:off x="6721448" y="3321008"/>
              <a:ext cx="1595008" cy="50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4" idx="1"/>
              <a:endCxn id="51" idx="6"/>
            </p:cNvCxnSpPr>
            <p:nvPr/>
          </p:nvCxnSpPr>
          <p:spPr>
            <a:xfrm flipH="1">
              <a:off x="6721448" y="3321008"/>
              <a:ext cx="1595008" cy="172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1"/>
              <a:endCxn id="52" idx="6"/>
            </p:cNvCxnSpPr>
            <p:nvPr/>
          </p:nvCxnSpPr>
          <p:spPr>
            <a:xfrm flipH="1">
              <a:off x="6732280" y="3969080"/>
              <a:ext cx="1584176" cy="1656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1"/>
              <a:endCxn id="50" idx="6"/>
            </p:cNvCxnSpPr>
            <p:nvPr/>
          </p:nvCxnSpPr>
          <p:spPr>
            <a:xfrm flipH="1">
              <a:off x="6721448" y="3969080"/>
              <a:ext cx="1595008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1"/>
              <a:endCxn id="49" idx="6"/>
            </p:cNvCxnSpPr>
            <p:nvPr/>
          </p:nvCxnSpPr>
          <p:spPr>
            <a:xfrm flipH="1" flipV="1">
              <a:off x="6718694" y="3249000"/>
              <a:ext cx="1597762" cy="720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5" idx="1"/>
              <a:endCxn id="46" idx="6"/>
            </p:cNvCxnSpPr>
            <p:nvPr/>
          </p:nvCxnSpPr>
          <p:spPr>
            <a:xfrm flipH="1" flipV="1">
              <a:off x="6717837" y="2078157"/>
              <a:ext cx="1598619" cy="1890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6" idx="1"/>
              <a:endCxn id="48" idx="6"/>
            </p:cNvCxnSpPr>
            <p:nvPr/>
          </p:nvCxnSpPr>
          <p:spPr>
            <a:xfrm flipH="1" flipV="1">
              <a:off x="6721448" y="3825024"/>
              <a:ext cx="1595008" cy="792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6" idx="1"/>
              <a:endCxn id="50" idx="6"/>
            </p:cNvCxnSpPr>
            <p:nvPr/>
          </p:nvCxnSpPr>
          <p:spPr>
            <a:xfrm flipH="1" flipV="1">
              <a:off x="6721448" y="4401128"/>
              <a:ext cx="1595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1"/>
              <a:endCxn id="51" idx="6"/>
            </p:cNvCxnSpPr>
            <p:nvPr/>
          </p:nvCxnSpPr>
          <p:spPr>
            <a:xfrm flipH="1">
              <a:off x="6721448" y="4617152"/>
              <a:ext cx="1595008" cy="43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6" idx="1"/>
              <a:endCxn id="52" idx="6"/>
            </p:cNvCxnSpPr>
            <p:nvPr/>
          </p:nvCxnSpPr>
          <p:spPr>
            <a:xfrm flipH="1">
              <a:off x="6732280" y="4617152"/>
              <a:ext cx="1584176" cy="100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948304" y="1052776"/>
              <a:ext cx="936104" cy="49685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5" name="Elbow Connector 74"/>
            <p:cNvCxnSpPr>
              <a:stCxn id="76" idx="1"/>
              <a:endCxn id="45" idx="2"/>
            </p:cNvCxnSpPr>
            <p:nvPr/>
          </p:nvCxnSpPr>
          <p:spPr>
            <a:xfrm rot="5400000" flipH="1" flipV="1">
              <a:off x="3313135" y="-563737"/>
              <a:ext cx="1032204" cy="505719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 rot="5400000">
              <a:off x="181645" y="3342189"/>
              <a:ext cx="2237986" cy="5155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45625" y="4293096"/>
              <a:ext cx="4030431" cy="4786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78" name="Elbow Connector 77"/>
            <p:cNvCxnSpPr>
              <a:stCxn id="77" idx="3"/>
            </p:cNvCxnSpPr>
            <p:nvPr/>
          </p:nvCxnSpPr>
          <p:spPr>
            <a:xfrm>
              <a:off x="5076056" y="4532405"/>
              <a:ext cx="3096424" cy="1704907"/>
            </a:xfrm>
            <a:prstGeom prst="bentConnector3">
              <a:avLst>
                <a:gd name="adj1" fmla="val 34133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 rot="5400000">
              <a:off x="8006874" y="5964954"/>
              <a:ext cx="36000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32240" y="188640"/>
              <a:ext cx="15151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Edge</a:t>
              </a:r>
            </a:p>
            <a:p>
              <a:pPr algn="ctr"/>
              <a:r>
                <a:rPr lang="id-ID" sz="24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nterleaver</a:t>
              </a:r>
              <a:endParaRPr lang="id-ID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51696" y="548680"/>
              <a:ext cx="12085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Variable</a:t>
              </a:r>
            </a:p>
            <a:p>
              <a:pPr algn="ctr"/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nodes</a:t>
              </a:r>
              <a:endParaRPr lang="id-ID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9167" y="1589891"/>
              <a:ext cx="9701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Check</a:t>
              </a:r>
            </a:p>
            <a:p>
              <a:pPr algn="ctr"/>
              <a:r>
                <a:rPr lang="id-ID" sz="2400" dirty="0" smtClean="0">
                  <a:latin typeface="Times New Roman" pitchFamily="18" charset="0"/>
                  <a:cs typeface="Times New Roman" pitchFamily="18" charset="0"/>
                </a:rPr>
                <a:t>nodes</a:t>
              </a:r>
              <a:endParaRPr lang="id-ID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32878" y="6053867"/>
              <a:ext cx="153313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Elbow Connector 84"/>
            <p:cNvCxnSpPr/>
            <p:nvPr/>
          </p:nvCxnSpPr>
          <p:spPr>
            <a:xfrm rot="5400000" flipH="1" flipV="1">
              <a:off x="7457817" y="5181048"/>
              <a:ext cx="1440159" cy="659383"/>
            </a:xfrm>
            <a:prstGeom prst="bentConnector3">
              <a:avLst>
                <a:gd name="adj1" fmla="val -226"/>
              </a:avLst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arinifitri.1@gmail.com</cp:lastModifiedBy>
  <cp:revision>11</cp:revision>
  <dcterms:created xsi:type="dcterms:W3CDTF">2018-10-25T06:47:39Z</dcterms:created>
  <dcterms:modified xsi:type="dcterms:W3CDTF">2019-04-05T11:24:12Z</dcterms:modified>
</cp:coreProperties>
</file>