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370263" cy="2614613"/>
  <p:notesSz cx="6858000" cy="9144000"/>
  <p:defaultTextStyle>
    <a:defPPr>
      <a:defRPr lang="id-ID"/>
    </a:defPPr>
    <a:lvl1pPr marL="0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5560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1119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6678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2238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27797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3356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98916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4475" algn="l" defTabSz="371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770" y="-90"/>
      </p:cViewPr>
      <p:guideLst>
        <p:guide orient="horz" pos="824"/>
        <p:guide pos="1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770" y="812225"/>
            <a:ext cx="2864724" cy="5604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540" y="1481615"/>
            <a:ext cx="2359184" cy="668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2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7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3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99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3441" y="104707"/>
            <a:ext cx="758309" cy="2230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514" y="104707"/>
            <a:ext cx="2218757" cy="2230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91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759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27" y="1680131"/>
            <a:ext cx="2864724" cy="519291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27" y="1108185"/>
            <a:ext cx="2864724" cy="57194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55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11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66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22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277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335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98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447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36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513" y="610077"/>
            <a:ext cx="1488533" cy="172552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217" y="610077"/>
            <a:ext cx="1488533" cy="172552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850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513" y="585262"/>
            <a:ext cx="1489118" cy="243909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560" indent="0">
              <a:buNone/>
              <a:defRPr sz="800" b="1"/>
            </a:lvl2pPr>
            <a:lvl3pPr marL="371119" indent="0">
              <a:buNone/>
              <a:defRPr sz="700" b="1"/>
            </a:lvl3pPr>
            <a:lvl4pPr marL="556678" indent="0">
              <a:buNone/>
              <a:defRPr sz="700" b="1"/>
            </a:lvl4pPr>
            <a:lvl5pPr marL="742238" indent="0">
              <a:buNone/>
              <a:defRPr sz="700" b="1"/>
            </a:lvl5pPr>
            <a:lvl6pPr marL="927797" indent="0">
              <a:buNone/>
              <a:defRPr sz="700" b="1"/>
            </a:lvl6pPr>
            <a:lvl7pPr marL="1113356" indent="0">
              <a:buNone/>
              <a:defRPr sz="700" b="1"/>
            </a:lvl7pPr>
            <a:lvl8pPr marL="1298916" indent="0">
              <a:buNone/>
              <a:defRPr sz="700" b="1"/>
            </a:lvl8pPr>
            <a:lvl9pPr marL="1484475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513" y="829172"/>
            <a:ext cx="1489118" cy="150642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2047" y="585262"/>
            <a:ext cx="1489703" cy="243909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560" indent="0">
              <a:buNone/>
              <a:defRPr sz="800" b="1"/>
            </a:lvl2pPr>
            <a:lvl3pPr marL="371119" indent="0">
              <a:buNone/>
              <a:defRPr sz="700" b="1"/>
            </a:lvl3pPr>
            <a:lvl4pPr marL="556678" indent="0">
              <a:buNone/>
              <a:defRPr sz="700" b="1"/>
            </a:lvl4pPr>
            <a:lvl5pPr marL="742238" indent="0">
              <a:buNone/>
              <a:defRPr sz="700" b="1"/>
            </a:lvl5pPr>
            <a:lvl6pPr marL="927797" indent="0">
              <a:buNone/>
              <a:defRPr sz="700" b="1"/>
            </a:lvl6pPr>
            <a:lvl7pPr marL="1113356" indent="0">
              <a:buNone/>
              <a:defRPr sz="700" b="1"/>
            </a:lvl7pPr>
            <a:lvl8pPr marL="1298916" indent="0">
              <a:buNone/>
              <a:defRPr sz="700" b="1"/>
            </a:lvl8pPr>
            <a:lvl9pPr marL="1484475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2047" y="829172"/>
            <a:ext cx="1489703" cy="150642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592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94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4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14" y="104101"/>
            <a:ext cx="1108793" cy="44303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680" y="104101"/>
            <a:ext cx="1884070" cy="2231500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514" y="547133"/>
            <a:ext cx="1108793" cy="1788468"/>
          </a:xfrm>
        </p:spPr>
        <p:txBody>
          <a:bodyPr/>
          <a:lstStyle>
            <a:lvl1pPr marL="0" indent="0">
              <a:buNone/>
              <a:defRPr sz="600"/>
            </a:lvl1pPr>
            <a:lvl2pPr marL="185560" indent="0">
              <a:buNone/>
              <a:defRPr sz="500"/>
            </a:lvl2pPr>
            <a:lvl3pPr marL="371119" indent="0">
              <a:buNone/>
              <a:defRPr sz="400"/>
            </a:lvl3pPr>
            <a:lvl4pPr marL="556678" indent="0">
              <a:buNone/>
              <a:defRPr sz="400"/>
            </a:lvl4pPr>
            <a:lvl5pPr marL="742238" indent="0">
              <a:buNone/>
              <a:defRPr sz="400"/>
            </a:lvl5pPr>
            <a:lvl6pPr marL="927797" indent="0">
              <a:buNone/>
              <a:defRPr sz="400"/>
            </a:lvl6pPr>
            <a:lvl7pPr marL="1113356" indent="0">
              <a:buNone/>
              <a:defRPr sz="400"/>
            </a:lvl7pPr>
            <a:lvl8pPr marL="1298916" indent="0">
              <a:buNone/>
              <a:defRPr sz="400"/>
            </a:lvl8pPr>
            <a:lvl9pPr marL="148447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595" y="1830229"/>
            <a:ext cx="2022158" cy="21606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0595" y="233621"/>
            <a:ext cx="2022158" cy="1568768"/>
          </a:xfrm>
        </p:spPr>
        <p:txBody>
          <a:bodyPr/>
          <a:lstStyle>
            <a:lvl1pPr marL="0" indent="0">
              <a:buNone/>
              <a:defRPr sz="1300"/>
            </a:lvl1pPr>
            <a:lvl2pPr marL="185560" indent="0">
              <a:buNone/>
              <a:defRPr sz="1200"/>
            </a:lvl2pPr>
            <a:lvl3pPr marL="371119" indent="0">
              <a:buNone/>
              <a:defRPr sz="1000"/>
            </a:lvl3pPr>
            <a:lvl4pPr marL="556678" indent="0">
              <a:buNone/>
              <a:defRPr sz="800"/>
            </a:lvl4pPr>
            <a:lvl5pPr marL="742238" indent="0">
              <a:buNone/>
              <a:defRPr sz="800"/>
            </a:lvl5pPr>
            <a:lvl6pPr marL="927797" indent="0">
              <a:buNone/>
              <a:defRPr sz="800"/>
            </a:lvl6pPr>
            <a:lvl7pPr marL="1113356" indent="0">
              <a:buNone/>
              <a:defRPr sz="800"/>
            </a:lvl7pPr>
            <a:lvl8pPr marL="1298916" indent="0">
              <a:buNone/>
              <a:defRPr sz="800"/>
            </a:lvl8pPr>
            <a:lvl9pPr marL="1484475" indent="0">
              <a:buNone/>
              <a:defRPr sz="8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595" y="2046298"/>
            <a:ext cx="2022158" cy="306854"/>
          </a:xfrm>
        </p:spPr>
        <p:txBody>
          <a:bodyPr/>
          <a:lstStyle>
            <a:lvl1pPr marL="0" indent="0">
              <a:buNone/>
              <a:defRPr sz="600"/>
            </a:lvl1pPr>
            <a:lvl2pPr marL="185560" indent="0">
              <a:buNone/>
              <a:defRPr sz="500"/>
            </a:lvl2pPr>
            <a:lvl3pPr marL="371119" indent="0">
              <a:buNone/>
              <a:defRPr sz="400"/>
            </a:lvl3pPr>
            <a:lvl4pPr marL="556678" indent="0">
              <a:buNone/>
              <a:defRPr sz="400"/>
            </a:lvl4pPr>
            <a:lvl5pPr marL="742238" indent="0">
              <a:buNone/>
              <a:defRPr sz="400"/>
            </a:lvl5pPr>
            <a:lvl6pPr marL="927797" indent="0">
              <a:buNone/>
              <a:defRPr sz="400"/>
            </a:lvl6pPr>
            <a:lvl7pPr marL="1113356" indent="0">
              <a:buNone/>
              <a:defRPr sz="400"/>
            </a:lvl7pPr>
            <a:lvl8pPr marL="1298916" indent="0">
              <a:buNone/>
              <a:defRPr sz="400"/>
            </a:lvl8pPr>
            <a:lvl9pPr marL="148447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78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513" y="104706"/>
            <a:ext cx="3033237" cy="435769"/>
          </a:xfrm>
          <a:prstGeom prst="rect">
            <a:avLst/>
          </a:prstGeom>
        </p:spPr>
        <p:txBody>
          <a:bodyPr vert="horz" lIns="37112" tIns="18556" rIns="37112" bIns="18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513" y="610077"/>
            <a:ext cx="3033237" cy="1725524"/>
          </a:xfrm>
          <a:prstGeom prst="rect">
            <a:avLst/>
          </a:prstGeom>
        </p:spPr>
        <p:txBody>
          <a:bodyPr vert="horz" lIns="37112" tIns="18556" rIns="37112" bIns="18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514" y="2423359"/>
            <a:ext cx="786394" cy="139204"/>
          </a:xfrm>
          <a:prstGeom prst="rect">
            <a:avLst/>
          </a:prstGeom>
        </p:spPr>
        <p:txBody>
          <a:bodyPr vert="horz" lIns="37112" tIns="18556" rIns="37112" bIns="18556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C326-E0FF-4FB4-B539-44A9CE6D652D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507" y="2423359"/>
            <a:ext cx="1067250" cy="139204"/>
          </a:xfrm>
          <a:prstGeom prst="rect">
            <a:avLst/>
          </a:prstGeom>
        </p:spPr>
        <p:txBody>
          <a:bodyPr vert="horz" lIns="37112" tIns="18556" rIns="37112" bIns="18556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56" y="2423359"/>
            <a:ext cx="786394" cy="139204"/>
          </a:xfrm>
          <a:prstGeom prst="rect">
            <a:avLst/>
          </a:prstGeom>
        </p:spPr>
        <p:txBody>
          <a:bodyPr vert="horz" lIns="37112" tIns="18556" rIns="37112" bIns="18556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ADB0-0A08-4491-A127-47C53986BC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22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111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170" indent="-139170" algn="l" defTabSz="37111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1534" indent="-115974" algn="l" defTabSz="371119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63899" indent="-92779" algn="l" defTabSz="37111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9458" indent="-92779" algn="l" defTabSz="37111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017" indent="-92779" algn="l" defTabSz="37111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0577" indent="-92779" algn="l" defTabSz="37111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6136" indent="-92779" algn="l" defTabSz="37111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1695" indent="-92779" algn="l" defTabSz="37111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255" indent="-92779" algn="l" defTabSz="37111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5560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1119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6678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2238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27797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356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98916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4475" algn="l" defTabSz="371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2544" y="-8583"/>
            <a:ext cx="3370779" cy="2612033"/>
            <a:chOff x="1044153" y="1024408"/>
            <a:chExt cx="3370779" cy="261203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00337" y="1116441"/>
              <a:ext cx="0" cy="25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44153" y="2412305"/>
              <a:ext cx="3240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312417" y="1692225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1980257" y="2952377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28398" y="176423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/>
                <a:t>0</a:t>
              </a:r>
              <a:endParaRPr lang="id-ID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96238" y="298836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 smtClean="0"/>
                <a:t>1</a:t>
              </a:r>
              <a:endParaRPr lang="id-ID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40497" y="2258416"/>
              <a:ext cx="274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b="1" dirty="0" smtClean="0"/>
                <a:t>&gt;</a:t>
              </a:r>
              <a:endParaRPr lang="id-ID" sz="14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56707" y="1024408"/>
              <a:ext cx="2872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600" dirty="0"/>
                <a:t>^</a:t>
              </a:r>
              <a:endParaRPr lang="id-ID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9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2</cp:revision>
  <dcterms:created xsi:type="dcterms:W3CDTF">2018-11-09T03:56:40Z</dcterms:created>
  <dcterms:modified xsi:type="dcterms:W3CDTF">2018-11-09T04:09:03Z</dcterms:modified>
</cp:coreProperties>
</file>