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61500" cy="4495800"/>
  <p:notesSz cx="6858000" cy="9144000"/>
  <p:defaultTextStyle>
    <a:defPPr>
      <a:defRPr lang="en-US"/>
    </a:defPPr>
    <a:lvl1pPr marL="0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1pPr>
    <a:lvl2pPr marL="334945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2pPr>
    <a:lvl3pPr marL="669889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3pPr>
    <a:lvl4pPr marL="1004834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4pPr>
    <a:lvl5pPr marL="1339779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5pPr>
    <a:lvl6pPr marL="1674724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6pPr>
    <a:lvl7pPr marL="2009668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7pPr>
    <a:lvl8pPr marL="2344613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8pPr>
    <a:lvl9pPr marL="2679558" algn="l" defTabSz="669889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688" y="735772"/>
            <a:ext cx="7096125" cy="1565204"/>
          </a:xfrm>
        </p:spPr>
        <p:txBody>
          <a:bodyPr anchor="b"/>
          <a:lstStyle>
            <a:lvl1pPr algn="ctr">
              <a:defRPr sz="39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688" y="2361336"/>
            <a:ext cx="7096125" cy="1085444"/>
          </a:xfrm>
        </p:spPr>
        <p:txBody>
          <a:bodyPr/>
          <a:lstStyle>
            <a:lvl1pPr marL="0" indent="0" algn="ctr">
              <a:buNone/>
              <a:defRPr sz="1573"/>
            </a:lvl1pPr>
            <a:lvl2pPr marL="299740" indent="0" algn="ctr">
              <a:buNone/>
              <a:defRPr sz="1311"/>
            </a:lvl2pPr>
            <a:lvl3pPr marL="599481" indent="0" algn="ctr">
              <a:buNone/>
              <a:defRPr sz="1180"/>
            </a:lvl3pPr>
            <a:lvl4pPr marL="899221" indent="0" algn="ctr">
              <a:buNone/>
              <a:defRPr sz="1049"/>
            </a:lvl4pPr>
            <a:lvl5pPr marL="1198961" indent="0" algn="ctr">
              <a:buNone/>
              <a:defRPr sz="1049"/>
            </a:lvl5pPr>
            <a:lvl6pPr marL="1498702" indent="0" algn="ctr">
              <a:buNone/>
              <a:defRPr sz="1049"/>
            </a:lvl6pPr>
            <a:lvl7pPr marL="1798442" indent="0" algn="ctr">
              <a:buNone/>
              <a:defRPr sz="1049"/>
            </a:lvl7pPr>
            <a:lvl8pPr marL="2098182" indent="0" algn="ctr">
              <a:buNone/>
              <a:defRPr sz="1049"/>
            </a:lvl8pPr>
            <a:lvl9pPr marL="2397923" indent="0" algn="ctr">
              <a:buNone/>
              <a:defRPr sz="10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886" y="239360"/>
            <a:ext cx="2040136" cy="38099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478" y="239360"/>
            <a:ext cx="6002139" cy="3809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50" y="1120828"/>
            <a:ext cx="8160544" cy="1870128"/>
          </a:xfrm>
        </p:spPr>
        <p:txBody>
          <a:bodyPr anchor="b"/>
          <a:lstStyle>
            <a:lvl1pPr>
              <a:defRPr sz="39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50" y="3008648"/>
            <a:ext cx="8160544" cy="983456"/>
          </a:xfrm>
        </p:spPr>
        <p:txBody>
          <a:bodyPr/>
          <a:lstStyle>
            <a:lvl1pPr marL="0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1pPr>
            <a:lvl2pPr marL="299740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2pPr>
            <a:lvl3pPr marL="599481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3pPr>
            <a:lvl4pPr marL="899221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4pPr>
            <a:lvl5pPr marL="1198961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5pPr>
            <a:lvl6pPr marL="1498702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6pPr>
            <a:lvl7pPr marL="1798442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7pPr>
            <a:lvl8pPr marL="2098182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8pPr>
            <a:lvl9pPr marL="2397923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78" y="1196799"/>
            <a:ext cx="4021138" cy="2852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884" y="1196799"/>
            <a:ext cx="4021138" cy="2852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10" y="239360"/>
            <a:ext cx="8160544" cy="868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711" y="1102096"/>
            <a:ext cx="4002658" cy="540120"/>
          </a:xfrm>
        </p:spPr>
        <p:txBody>
          <a:bodyPr anchor="b"/>
          <a:lstStyle>
            <a:lvl1pPr marL="0" indent="0">
              <a:buNone/>
              <a:defRPr sz="1573" b="1"/>
            </a:lvl1pPr>
            <a:lvl2pPr marL="299740" indent="0">
              <a:buNone/>
              <a:defRPr sz="1311" b="1"/>
            </a:lvl2pPr>
            <a:lvl3pPr marL="599481" indent="0">
              <a:buNone/>
              <a:defRPr sz="1180" b="1"/>
            </a:lvl3pPr>
            <a:lvl4pPr marL="899221" indent="0">
              <a:buNone/>
              <a:defRPr sz="1049" b="1"/>
            </a:lvl4pPr>
            <a:lvl5pPr marL="1198961" indent="0">
              <a:buNone/>
              <a:defRPr sz="1049" b="1"/>
            </a:lvl5pPr>
            <a:lvl6pPr marL="1498702" indent="0">
              <a:buNone/>
              <a:defRPr sz="1049" b="1"/>
            </a:lvl6pPr>
            <a:lvl7pPr marL="1798442" indent="0">
              <a:buNone/>
              <a:defRPr sz="1049" b="1"/>
            </a:lvl7pPr>
            <a:lvl8pPr marL="2098182" indent="0">
              <a:buNone/>
              <a:defRPr sz="1049" b="1"/>
            </a:lvl8pPr>
            <a:lvl9pPr marL="2397923" indent="0">
              <a:buNone/>
              <a:defRPr sz="10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711" y="1642216"/>
            <a:ext cx="4002658" cy="2415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9884" y="1102096"/>
            <a:ext cx="4022370" cy="540120"/>
          </a:xfrm>
        </p:spPr>
        <p:txBody>
          <a:bodyPr anchor="b"/>
          <a:lstStyle>
            <a:lvl1pPr marL="0" indent="0">
              <a:buNone/>
              <a:defRPr sz="1573" b="1"/>
            </a:lvl1pPr>
            <a:lvl2pPr marL="299740" indent="0">
              <a:buNone/>
              <a:defRPr sz="1311" b="1"/>
            </a:lvl2pPr>
            <a:lvl3pPr marL="599481" indent="0">
              <a:buNone/>
              <a:defRPr sz="1180" b="1"/>
            </a:lvl3pPr>
            <a:lvl4pPr marL="899221" indent="0">
              <a:buNone/>
              <a:defRPr sz="1049" b="1"/>
            </a:lvl4pPr>
            <a:lvl5pPr marL="1198961" indent="0">
              <a:buNone/>
              <a:defRPr sz="1049" b="1"/>
            </a:lvl5pPr>
            <a:lvl6pPr marL="1498702" indent="0">
              <a:buNone/>
              <a:defRPr sz="1049" b="1"/>
            </a:lvl6pPr>
            <a:lvl7pPr marL="1798442" indent="0">
              <a:buNone/>
              <a:defRPr sz="1049" b="1"/>
            </a:lvl7pPr>
            <a:lvl8pPr marL="2098182" indent="0">
              <a:buNone/>
              <a:defRPr sz="1049" b="1"/>
            </a:lvl8pPr>
            <a:lvl9pPr marL="2397923" indent="0">
              <a:buNone/>
              <a:defRPr sz="10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9884" y="1642216"/>
            <a:ext cx="4022370" cy="2415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11" y="299720"/>
            <a:ext cx="3051580" cy="1049020"/>
          </a:xfrm>
        </p:spPr>
        <p:txBody>
          <a:bodyPr anchor="b"/>
          <a:lstStyle>
            <a:lvl1pPr>
              <a:defRPr sz="20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370" y="647312"/>
            <a:ext cx="4789884" cy="3194932"/>
          </a:xfrm>
        </p:spPr>
        <p:txBody>
          <a:bodyPr/>
          <a:lstStyle>
            <a:lvl1pPr>
              <a:defRPr sz="2098"/>
            </a:lvl1pPr>
            <a:lvl2pPr>
              <a:defRPr sz="1836"/>
            </a:lvl2pPr>
            <a:lvl3pPr>
              <a:defRPr sz="1573"/>
            </a:lvl3pPr>
            <a:lvl4pPr>
              <a:defRPr sz="1311"/>
            </a:lvl4pPr>
            <a:lvl5pPr>
              <a:defRPr sz="1311"/>
            </a:lvl5pPr>
            <a:lvl6pPr>
              <a:defRPr sz="1311"/>
            </a:lvl6pPr>
            <a:lvl7pPr>
              <a:defRPr sz="1311"/>
            </a:lvl7pPr>
            <a:lvl8pPr>
              <a:defRPr sz="1311"/>
            </a:lvl8pPr>
            <a:lvl9pPr>
              <a:defRPr sz="13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711" y="1348740"/>
            <a:ext cx="3051580" cy="2498708"/>
          </a:xfrm>
        </p:spPr>
        <p:txBody>
          <a:bodyPr/>
          <a:lstStyle>
            <a:lvl1pPr marL="0" indent="0">
              <a:buNone/>
              <a:defRPr sz="1049"/>
            </a:lvl1pPr>
            <a:lvl2pPr marL="299740" indent="0">
              <a:buNone/>
              <a:defRPr sz="918"/>
            </a:lvl2pPr>
            <a:lvl3pPr marL="599481" indent="0">
              <a:buNone/>
              <a:defRPr sz="787"/>
            </a:lvl3pPr>
            <a:lvl4pPr marL="899221" indent="0">
              <a:buNone/>
              <a:defRPr sz="656"/>
            </a:lvl4pPr>
            <a:lvl5pPr marL="1198961" indent="0">
              <a:buNone/>
              <a:defRPr sz="656"/>
            </a:lvl5pPr>
            <a:lvl6pPr marL="1498702" indent="0">
              <a:buNone/>
              <a:defRPr sz="656"/>
            </a:lvl6pPr>
            <a:lvl7pPr marL="1798442" indent="0">
              <a:buNone/>
              <a:defRPr sz="656"/>
            </a:lvl7pPr>
            <a:lvl8pPr marL="2098182" indent="0">
              <a:buNone/>
              <a:defRPr sz="656"/>
            </a:lvl8pPr>
            <a:lvl9pPr marL="2397923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11" y="299720"/>
            <a:ext cx="3051580" cy="1049020"/>
          </a:xfrm>
        </p:spPr>
        <p:txBody>
          <a:bodyPr anchor="b"/>
          <a:lstStyle>
            <a:lvl1pPr>
              <a:defRPr sz="20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2370" y="647312"/>
            <a:ext cx="4789884" cy="3194932"/>
          </a:xfrm>
        </p:spPr>
        <p:txBody>
          <a:bodyPr anchor="t"/>
          <a:lstStyle>
            <a:lvl1pPr marL="0" indent="0">
              <a:buNone/>
              <a:defRPr sz="2098"/>
            </a:lvl1pPr>
            <a:lvl2pPr marL="299740" indent="0">
              <a:buNone/>
              <a:defRPr sz="1836"/>
            </a:lvl2pPr>
            <a:lvl3pPr marL="599481" indent="0">
              <a:buNone/>
              <a:defRPr sz="1573"/>
            </a:lvl3pPr>
            <a:lvl4pPr marL="899221" indent="0">
              <a:buNone/>
              <a:defRPr sz="1311"/>
            </a:lvl4pPr>
            <a:lvl5pPr marL="1198961" indent="0">
              <a:buNone/>
              <a:defRPr sz="1311"/>
            </a:lvl5pPr>
            <a:lvl6pPr marL="1498702" indent="0">
              <a:buNone/>
              <a:defRPr sz="1311"/>
            </a:lvl6pPr>
            <a:lvl7pPr marL="1798442" indent="0">
              <a:buNone/>
              <a:defRPr sz="1311"/>
            </a:lvl7pPr>
            <a:lvl8pPr marL="2098182" indent="0">
              <a:buNone/>
              <a:defRPr sz="1311"/>
            </a:lvl8pPr>
            <a:lvl9pPr marL="2397923" indent="0">
              <a:buNone/>
              <a:defRPr sz="131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711" y="1348740"/>
            <a:ext cx="3051580" cy="2498708"/>
          </a:xfrm>
        </p:spPr>
        <p:txBody>
          <a:bodyPr/>
          <a:lstStyle>
            <a:lvl1pPr marL="0" indent="0">
              <a:buNone/>
              <a:defRPr sz="1049"/>
            </a:lvl1pPr>
            <a:lvl2pPr marL="299740" indent="0">
              <a:buNone/>
              <a:defRPr sz="918"/>
            </a:lvl2pPr>
            <a:lvl3pPr marL="599481" indent="0">
              <a:buNone/>
              <a:defRPr sz="787"/>
            </a:lvl3pPr>
            <a:lvl4pPr marL="899221" indent="0">
              <a:buNone/>
              <a:defRPr sz="656"/>
            </a:lvl4pPr>
            <a:lvl5pPr marL="1198961" indent="0">
              <a:buNone/>
              <a:defRPr sz="656"/>
            </a:lvl5pPr>
            <a:lvl6pPr marL="1498702" indent="0">
              <a:buNone/>
              <a:defRPr sz="656"/>
            </a:lvl6pPr>
            <a:lvl7pPr marL="1798442" indent="0">
              <a:buNone/>
              <a:defRPr sz="656"/>
            </a:lvl7pPr>
            <a:lvl8pPr marL="2098182" indent="0">
              <a:buNone/>
              <a:defRPr sz="656"/>
            </a:lvl8pPr>
            <a:lvl9pPr marL="2397923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478" y="239360"/>
            <a:ext cx="8160544" cy="868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478" y="1196799"/>
            <a:ext cx="8160544" cy="285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478" y="4166941"/>
            <a:ext cx="2128838" cy="23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5086-BC3A-487A-BE1A-6F403A655F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4122" y="4166941"/>
            <a:ext cx="3193256" cy="23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2184" y="4166941"/>
            <a:ext cx="2128838" cy="23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C3A3-A645-4464-B591-375855F5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9481" rtl="0" eaLnBrk="1" latinLnBrk="0" hangingPunct="1">
        <a:lnSpc>
          <a:spcPct val="90000"/>
        </a:lnSpc>
        <a:spcBef>
          <a:spcPct val="0"/>
        </a:spcBef>
        <a:buNone/>
        <a:defRPr sz="28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870" indent="-149870" algn="l" defTabSz="59948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49610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2pPr>
      <a:lvl3pPr marL="749351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3pPr>
      <a:lvl4pPr marL="1049091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4pPr>
      <a:lvl5pPr marL="1348831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5pPr>
      <a:lvl6pPr marL="1648572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6pPr>
      <a:lvl7pPr marL="1948312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7pPr>
      <a:lvl8pPr marL="2248052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8pPr>
      <a:lvl9pPr marL="2547793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99740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2pPr>
      <a:lvl3pPr marL="599481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3pPr>
      <a:lvl4pPr marL="899221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4pPr>
      <a:lvl5pPr marL="1198961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5pPr>
      <a:lvl6pPr marL="1498702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6pPr>
      <a:lvl7pPr marL="1798442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7pPr>
      <a:lvl8pPr marL="2098182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8pPr>
      <a:lvl9pPr marL="2397923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65725" y="0"/>
            <a:ext cx="9590725" cy="4495800"/>
            <a:chOff x="0" y="0"/>
            <a:chExt cx="9603425" cy="4495800"/>
          </a:xfrm>
        </p:grpSpPr>
        <p:pic>
          <p:nvPicPr>
            <p:cNvPr id="1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79700" cy="44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700" y="0"/>
              <a:ext cx="3048000" cy="438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75" y="0"/>
              <a:ext cx="3816350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45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2</cp:revision>
  <dcterms:created xsi:type="dcterms:W3CDTF">2019-10-23T16:11:03Z</dcterms:created>
  <dcterms:modified xsi:type="dcterms:W3CDTF">2019-10-23T16:17:06Z</dcterms:modified>
</cp:coreProperties>
</file>