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569325" cy="3424238"/>
  <p:notesSz cx="6858000" cy="9144000"/>
  <p:defaultTextStyle>
    <a:defPPr>
      <a:defRPr lang="id-ID"/>
    </a:defPPr>
    <a:lvl1pPr marL="0" algn="l" defTabSz="6541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7081" algn="l" defTabSz="6541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4162" algn="l" defTabSz="6541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1243" algn="l" defTabSz="6541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8324" algn="l" defTabSz="6541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5404" algn="l" defTabSz="6541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62485" algn="l" defTabSz="6541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9566" algn="l" defTabSz="6541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6647" algn="l" defTabSz="6541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60" y="-162"/>
      </p:cViewPr>
      <p:guideLst>
        <p:guide orient="horz" pos="1079"/>
        <p:guide pos="26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00" y="1063734"/>
            <a:ext cx="7283926" cy="733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399" y="1940402"/>
            <a:ext cx="5998528" cy="8750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1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62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9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6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487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74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0490" y="137129"/>
            <a:ext cx="2088773" cy="29216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4172" y="137129"/>
            <a:ext cx="6123497" cy="29216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817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298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18" y="2200391"/>
            <a:ext cx="7283926" cy="680092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918" y="1451338"/>
            <a:ext cx="7283926" cy="74905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70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41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812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83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54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624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95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664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10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172" y="798990"/>
            <a:ext cx="4106135" cy="225983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129" y="798990"/>
            <a:ext cx="4106135" cy="225983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66" y="137128"/>
            <a:ext cx="7712393" cy="57070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466" y="766490"/>
            <a:ext cx="3786273" cy="31943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7081" indent="0">
              <a:buNone/>
              <a:defRPr sz="1400" b="1"/>
            </a:lvl2pPr>
            <a:lvl3pPr marL="654162" indent="0">
              <a:buNone/>
              <a:defRPr sz="1300" b="1"/>
            </a:lvl3pPr>
            <a:lvl4pPr marL="981243" indent="0">
              <a:buNone/>
              <a:defRPr sz="1100" b="1"/>
            </a:lvl4pPr>
            <a:lvl5pPr marL="1308324" indent="0">
              <a:buNone/>
              <a:defRPr sz="1100" b="1"/>
            </a:lvl5pPr>
            <a:lvl6pPr marL="1635404" indent="0">
              <a:buNone/>
              <a:defRPr sz="1100" b="1"/>
            </a:lvl6pPr>
            <a:lvl7pPr marL="1962485" indent="0">
              <a:buNone/>
              <a:defRPr sz="1100" b="1"/>
            </a:lvl7pPr>
            <a:lvl8pPr marL="2289566" indent="0">
              <a:buNone/>
              <a:defRPr sz="1100" b="1"/>
            </a:lvl8pPr>
            <a:lvl9pPr marL="261664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" y="1085927"/>
            <a:ext cx="3786273" cy="1972900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53099" y="766490"/>
            <a:ext cx="3787761" cy="31943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7081" indent="0">
              <a:buNone/>
              <a:defRPr sz="1400" b="1"/>
            </a:lvl2pPr>
            <a:lvl3pPr marL="654162" indent="0">
              <a:buNone/>
              <a:defRPr sz="1300" b="1"/>
            </a:lvl3pPr>
            <a:lvl4pPr marL="981243" indent="0">
              <a:buNone/>
              <a:defRPr sz="1100" b="1"/>
            </a:lvl4pPr>
            <a:lvl5pPr marL="1308324" indent="0">
              <a:buNone/>
              <a:defRPr sz="1100" b="1"/>
            </a:lvl5pPr>
            <a:lvl6pPr marL="1635404" indent="0">
              <a:buNone/>
              <a:defRPr sz="1100" b="1"/>
            </a:lvl6pPr>
            <a:lvl7pPr marL="1962485" indent="0">
              <a:buNone/>
              <a:defRPr sz="1100" b="1"/>
            </a:lvl7pPr>
            <a:lvl8pPr marL="2289566" indent="0">
              <a:buNone/>
              <a:defRPr sz="1100" b="1"/>
            </a:lvl8pPr>
            <a:lvl9pPr marL="261664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3099" y="1085927"/>
            <a:ext cx="3787761" cy="1972900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557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22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00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66" y="136335"/>
            <a:ext cx="2819249" cy="58021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0368" y="136336"/>
            <a:ext cx="4790491" cy="292249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466" y="716554"/>
            <a:ext cx="2819249" cy="2342274"/>
          </a:xfrm>
        </p:spPr>
        <p:txBody>
          <a:bodyPr/>
          <a:lstStyle>
            <a:lvl1pPr marL="0" indent="0">
              <a:buNone/>
              <a:defRPr sz="1000"/>
            </a:lvl1pPr>
            <a:lvl2pPr marL="327081" indent="0">
              <a:buNone/>
              <a:defRPr sz="900"/>
            </a:lvl2pPr>
            <a:lvl3pPr marL="654162" indent="0">
              <a:buNone/>
              <a:defRPr sz="700"/>
            </a:lvl3pPr>
            <a:lvl4pPr marL="981243" indent="0">
              <a:buNone/>
              <a:defRPr sz="600"/>
            </a:lvl4pPr>
            <a:lvl5pPr marL="1308324" indent="0">
              <a:buNone/>
              <a:defRPr sz="600"/>
            </a:lvl5pPr>
            <a:lvl6pPr marL="1635404" indent="0">
              <a:buNone/>
              <a:defRPr sz="600"/>
            </a:lvl6pPr>
            <a:lvl7pPr marL="1962485" indent="0">
              <a:buNone/>
              <a:defRPr sz="600"/>
            </a:lvl7pPr>
            <a:lvl8pPr marL="2289566" indent="0">
              <a:buNone/>
              <a:defRPr sz="600"/>
            </a:lvl8pPr>
            <a:lvl9pPr marL="261664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44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647" y="2396967"/>
            <a:ext cx="5141595" cy="282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9647" y="305962"/>
            <a:ext cx="5141595" cy="2054543"/>
          </a:xfrm>
        </p:spPr>
        <p:txBody>
          <a:bodyPr/>
          <a:lstStyle>
            <a:lvl1pPr marL="0" indent="0">
              <a:buNone/>
              <a:defRPr sz="2300"/>
            </a:lvl1pPr>
            <a:lvl2pPr marL="327081" indent="0">
              <a:buNone/>
              <a:defRPr sz="2000"/>
            </a:lvl2pPr>
            <a:lvl3pPr marL="654162" indent="0">
              <a:buNone/>
              <a:defRPr sz="1700"/>
            </a:lvl3pPr>
            <a:lvl4pPr marL="981243" indent="0">
              <a:buNone/>
              <a:defRPr sz="1400"/>
            </a:lvl4pPr>
            <a:lvl5pPr marL="1308324" indent="0">
              <a:buNone/>
              <a:defRPr sz="1400"/>
            </a:lvl5pPr>
            <a:lvl6pPr marL="1635404" indent="0">
              <a:buNone/>
              <a:defRPr sz="1400"/>
            </a:lvl6pPr>
            <a:lvl7pPr marL="1962485" indent="0">
              <a:buNone/>
              <a:defRPr sz="1400"/>
            </a:lvl7pPr>
            <a:lvl8pPr marL="2289566" indent="0">
              <a:buNone/>
              <a:defRPr sz="1400"/>
            </a:lvl8pPr>
            <a:lvl9pPr marL="2616647" indent="0">
              <a:buNone/>
              <a:defRPr sz="14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647" y="2679942"/>
            <a:ext cx="5141595" cy="401872"/>
          </a:xfrm>
        </p:spPr>
        <p:txBody>
          <a:bodyPr/>
          <a:lstStyle>
            <a:lvl1pPr marL="0" indent="0">
              <a:buNone/>
              <a:defRPr sz="1000"/>
            </a:lvl1pPr>
            <a:lvl2pPr marL="327081" indent="0">
              <a:buNone/>
              <a:defRPr sz="900"/>
            </a:lvl2pPr>
            <a:lvl3pPr marL="654162" indent="0">
              <a:buNone/>
              <a:defRPr sz="700"/>
            </a:lvl3pPr>
            <a:lvl4pPr marL="981243" indent="0">
              <a:buNone/>
              <a:defRPr sz="600"/>
            </a:lvl4pPr>
            <a:lvl5pPr marL="1308324" indent="0">
              <a:buNone/>
              <a:defRPr sz="600"/>
            </a:lvl5pPr>
            <a:lvl6pPr marL="1635404" indent="0">
              <a:buNone/>
              <a:defRPr sz="600"/>
            </a:lvl6pPr>
            <a:lvl7pPr marL="1962485" indent="0">
              <a:buNone/>
              <a:defRPr sz="600"/>
            </a:lvl7pPr>
            <a:lvl8pPr marL="2289566" indent="0">
              <a:buNone/>
              <a:defRPr sz="600"/>
            </a:lvl8pPr>
            <a:lvl9pPr marL="261664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8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466" y="137128"/>
            <a:ext cx="7712393" cy="570706"/>
          </a:xfrm>
          <a:prstGeom prst="rect">
            <a:avLst/>
          </a:prstGeom>
        </p:spPr>
        <p:txBody>
          <a:bodyPr vert="horz" lIns="65416" tIns="32708" rIns="65416" bIns="32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466" y="798990"/>
            <a:ext cx="7712393" cy="2259839"/>
          </a:xfrm>
          <a:prstGeom prst="rect">
            <a:avLst/>
          </a:prstGeom>
        </p:spPr>
        <p:txBody>
          <a:bodyPr vert="horz" lIns="65416" tIns="32708" rIns="65416" bIns="32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466" y="3173762"/>
            <a:ext cx="1999509" cy="182309"/>
          </a:xfrm>
          <a:prstGeom prst="rect">
            <a:avLst/>
          </a:prstGeom>
        </p:spPr>
        <p:txBody>
          <a:bodyPr vert="horz" lIns="65416" tIns="32708" rIns="65416" bIns="3270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1B949-DD1F-4E4D-B3A8-9960FB71BA05}" type="datetimeFigureOut">
              <a:rPr lang="id-ID" smtClean="0"/>
              <a:t>09/11/2018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7853" y="3173762"/>
            <a:ext cx="2713620" cy="182309"/>
          </a:xfrm>
          <a:prstGeom prst="rect">
            <a:avLst/>
          </a:prstGeom>
        </p:spPr>
        <p:txBody>
          <a:bodyPr vert="horz" lIns="65416" tIns="32708" rIns="65416" bIns="3270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41350" y="3173762"/>
            <a:ext cx="1999509" cy="182309"/>
          </a:xfrm>
          <a:prstGeom prst="rect">
            <a:avLst/>
          </a:prstGeom>
        </p:spPr>
        <p:txBody>
          <a:bodyPr vert="horz" lIns="65416" tIns="32708" rIns="65416" bIns="3270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9A25-C066-41F4-A0BA-EB2BA3337C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24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4162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311" indent="-245311" algn="l" defTabSz="65416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1506" indent="-204426" algn="l" defTabSz="65416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02" indent="-163540" algn="l" defTabSz="65416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783" indent="-163540" algn="l" defTabSz="654162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71864" indent="-163540" algn="l" defTabSz="654162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8945" indent="-163540" algn="l" defTabSz="65416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6026" indent="-163540" algn="l" defTabSz="65416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53107" indent="-163540" algn="l" defTabSz="65416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0187" indent="-163540" algn="l" defTabSz="65416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5416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7081" algn="l" defTabSz="65416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4162" algn="l" defTabSz="65416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1243" algn="l" defTabSz="65416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8324" algn="l" defTabSz="65416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5404" algn="l" defTabSz="65416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2485" algn="l" defTabSz="65416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9566" algn="l" defTabSz="65416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6647" algn="l" defTabSz="65416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-2334" y="2002"/>
            <a:ext cx="8568952" cy="3422236"/>
            <a:chOff x="200472" y="1340768"/>
            <a:chExt cx="8568952" cy="3422236"/>
          </a:xfrm>
        </p:grpSpPr>
        <p:sp>
          <p:nvSpPr>
            <p:cNvPr id="102" name="Oval 101"/>
            <p:cNvSpPr/>
            <p:nvPr/>
          </p:nvSpPr>
          <p:spPr>
            <a:xfrm>
              <a:off x="1424608" y="1353346"/>
              <a:ext cx="612000" cy="612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x</a:t>
              </a:r>
              <a:r>
                <a:rPr lang="id-ID" sz="2400" baseline="-25000" dirty="0" smtClean="0"/>
                <a:t>1</a:t>
              </a:r>
              <a:endParaRPr lang="id-ID" sz="2400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60712" y="1340768"/>
              <a:ext cx="612000" cy="612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x</a:t>
              </a:r>
              <a:r>
                <a:rPr lang="id-ID" sz="2400" baseline="-25000" dirty="0"/>
                <a:t>2</a:t>
              </a:r>
              <a:endParaRPr lang="id-ID" sz="24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96816" y="1340768"/>
              <a:ext cx="612000" cy="612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x</a:t>
              </a:r>
              <a:r>
                <a:rPr lang="id-ID" sz="2400" baseline="-25000" dirty="0"/>
                <a:t>3</a:t>
              </a:r>
              <a:endParaRPr lang="id-ID" sz="24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232920" y="1352146"/>
              <a:ext cx="612000" cy="612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...</a:t>
              </a:r>
              <a:endParaRPr lang="id-ID" sz="24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57056" y="1353346"/>
              <a:ext cx="612000" cy="612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x</a:t>
              </a:r>
              <a:r>
                <a:rPr lang="id-ID" sz="2400" baseline="-25000" dirty="0"/>
                <a:t>k</a:t>
              </a:r>
              <a:endParaRPr lang="id-ID" sz="24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24608" y="2744992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/>
                <a:t>b</a:t>
              </a:r>
              <a:r>
                <a:rPr lang="id-ID" sz="2400" baseline="-25000" dirty="0" smtClean="0"/>
                <a:t>1</a:t>
              </a:r>
              <a:endParaRPr lang="id-ID" sz="24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57128" y="2743068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...</a:t>
              </a:r>
              <a:endParaRPr lang="id-ID" sz="24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360784" y="2743068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b</a:t>
              </a:r>
              <a:r>
                <a:rPr lang="id-ID" sz="2400" baseline="-25000" dirty="0"/>
                <a:t>2</a:t>
              </a:r>
              <a:endParaRPr lang="id-ID" sz="24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296888" y="2743068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b</a:t>
              </a:r>
              <a:r>
                <a:rPr lang="id-ID" sz="2400" baseline="-25000" dirty="0"/>
                <a:t>3</a:t>
              </a:r>
              <a:endParaRPr lang="id-ID" sz="24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32992" y="2743068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b</a:t>
              </a:r>
              <a:r>
                <a:rPr lang="id-ID" sz="2400" baseline="-25000" dirty="0"/>
                <a:t>4</a:t>
              </a:r>
              <a:endParaRPr lang="id-ID" sz="2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681264" y="2744992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/>
                <a:t>b</a:t>
              </a:r>
              <a:r>
                <a:rPr lang="id-ID" sz="2400" baseline="-25000" dirty="0" smtClean="0"/>
                <a:t>n-1</a:t>
              </a:r>
              <a:endParaRPr lang="id-ID" sz="2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905400" y="2743068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/>
                <a:t>b</a:t>
              </a:r>
              <a:r>
                <a:rPr lang="id-ID" sz="2400" baseline="-25000" dirty="0" smtClean="0"/>
                <a:t>n</a:t>
              </a:r>
              <a:endParaRPr lang="id-ID" sz="24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424608" y="4151004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/>
                <a:t>c</a:t>
              </a:r>
              <a:r>
                <a:rPr lang="id-ID" sz="2400" baseline="-25000" dirty="0" smtClean="0"/>
                <a:t>1</a:t>
              </a:r>
              <a:endParaRPr lang="id-ID" sz="24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457128" y="4149080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c</a:t>
              </a:r>
              <a:r>
                <a:rPr lang="id-ID" sz="2400" baseline="-25000" dirty="0"/>
                <a:t>5</a:t>
              </a:r>
              <a:endParaRPr lang="id-ID" sz="24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60784" y="4149080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c</a:t>
              </a:r>
              <a:r>
                <a:rPr lang="id-ID" sz="2400" baseline="-25000" dirty="0"/>
                <a:t>2</a:t>
              </a:r>
              <a:endParaRPr lang="id-ID" sz="24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96888" y="4149080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c</a:t>
              </a:r>
              <a:r>
                <a:rPr lang="id-ID" sz="2400" baseline="-25000" dirty="0"/>
                <a:t>3</a:t>
              </a:r>
              <a:endParaRPr lang="id-ID" sz="24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232992" y="4149080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c</a:t>
              </a:r>
              <a:r>
                <a:rPr lang="id-ID" sz="2400" baseline="-25000" dirty="0"/>
                <a:t>4</a:t>
              </a:r>
              <a:endParaRPr lang="id-ID" sz="24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681264" y="4151004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...</a:t>
              </a:r>
              <a:endParaRPr lang="id-ID" sz="24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905400" y="4149080"/>
              <a:ext cx="648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/>
                <a:t>c</a:t>
              </a:r>
              <a:r>
                <a:rPr lang="id-ID" sz="2400" baseline="-25000" dirty="0" smtClean="0"/>
                <a:t>m</a:t>
              </a:r>
              <a:endParaRPr lang="id-ID" sz="2400" dirty="0"/>
            </a:p>
          </p:txBody>
        </p:sp>
        <p:cxnSp>
          <p:nvCxnSpPr>
            <p:cNvPr id="121" name="Straight Connector 120"/>
            <p:cNvCxnSpPr>
              <a:stCxn id="102" idx="4"/>
              <a:endCxn id="107" idx="0"/>
            </p:cNvCxnSpPr>
            <p:nvPr/>
          </p:nvCxnSpPr>
          <p:spPr>
            <a:xfrm>
              <a:off x="1730608" y="1965346"/>
              <a:ext cx="18000" cy="7796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6465168" y="2132856"/>
              <a:ext cx="2304256" cy="13681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cxnSp>
          <p:nvCxnSpPr>
            <p:cNvPr id="123" name="Straight Connector 122"/>
            <p:cNvCxnSpPr>
              <a:stCxn id="107" idx="2"/>
              <a:endCxn id="114" idx="0"/>
            </p:cNvCxnSpPr>
            <p:nvPr/>
          </p:nvCxnSpPr>
          <p:spPr>
            <a:xfrm>
              <a:off x="1748608" y="3356992"/>
              <a:ext cx="0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3" idx="4"/>
              <a:endCxn id="109" idx="0"/>
            </p:cNvCxnSpPr>
            <p:nvPr/>
          </p:nvCxnSpPr>
          <p:spPr>
            <a:xfrm>
              <a:off x="2666712" y="1952768"/>
              <a:ext cx="18072" cy="7903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9" idx="2"/>
              <a:endCxn id="116" idx="0"/>
            </p:cNvCxnSpPr>
            <p:nvPr/>
          </p:nvCxnSpPr>
          <p:spPr>
            <a:xfrm>
              <a:off x="2684784" y="3355068"/>
              <a:ext cx="0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04" idx="4"/>
              <a:endCxn id="110" idx="0"/>
            </p:cNvCxnSpPr>
            <p:nvPr/>
          </p:nvCxnSpPr>
          <p:spPr>
            <a:xfrm>
              <a:off x="3602816" y="1952768"/>
              <a:ext cx="18072" cy="7903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0" idx="2"/>
              <a:endCxn id="117" idx="0"/>
            </p:cNvCxnSpPr>
            <p:nvPr/>
          </p:nvCxnSpPr>
          <p:spPr>
            <a:xfrm>
              <a:off x="3620888" y="3355068"/>
              <a:ext cx="0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5" idx="4"/>
              <a:endCxn id="111" idx="0"/>
            </p:cNvCxnSpPr>
            <p:nvPr/>
          </p:nvCxnSpPr>
          <p:spPr>
            <a:xfrm>
              <a:off x="4538920" y="1964146"/>
              <a:ext cx="18072" cy="7789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1" idx="2"/>
              <a:endCxn id="118" idx="0"/>
            </p:cNvCxnSpPr>
            <p:nvPr/>
          </p:nvCxnSpPr>
          <p:spPr>
            <a:xfrm>
              <a:off x="4556992" y="3355068"/>
              <a:ext cx="0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06" idx="4"/>
              <a:endCxn id="108" idx="0"/>
            </p:cNvCxnSpPr>
            <p:nvPr/>
          </p:nvCxnSpPr>
          <p:spPr>
            <a:xfrm>
              <a:off x="5763056" y="1965346"/>
              <a:ext cx="18072" cy="7777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08" idx="2"/>
              <a:endCxn id="115" idx="0"/>
            </p:cNvCxnSpPr>
            <p:nvPr/>
          </p:nvCxnSpPr>
          <p:spPr>
            <a:xfrm>
              <a:off x="5781128" y="3355068"/>
              <a:ext cx="0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02" idx="4"/>
              <a:endCxn id="110" idx="0"/>
            </p:cNvCxnSpPr>
            <p:nvPr/>
          </p:nvCxnSpPr>
          <p:spPr>
            <a:xfrm>
              <a:off x="1730608" y="1965346"/>
              <a:ext cx="1890280" cy="7777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03" idx="4"/>
              <a:endCxn id="113" idx="0"/>
            </p:cNvCxnSpPr>
            <p:nvPr/>
          </p:nvCxnSpPr>
          <p:spPr>
            <a:xfrm>
              <a:off x="2666712" y="1952768"/>
              <a:ext cx="5562688" cy="7903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4" idx="4"/>
              <a:endCxn id="108" idx="0"/>
            </p:cNvCxnSpPr>
            <p:nvPr/>
          </p:nvCxnSpPr>
          <p:spPr>
            <a:xfrm>
              <a:off x="3602816" y="1952768"/>
              <a:ext cx="2178312" cy="7903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5" idx="4"/>
              <a:endCxn id="107" idx="0"/>
            </p:cNvCxnSpPr>
            <p:nvPr/>
          </p:nvCxnSpPr>
          <p:spPr>
            <a:xfrm flipH="1">
              <a:off x="1748608" y="1964146"/>
              <a:ext cx="2790312" cy="7808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13" idx="0"/>
              <a:endCxn id="105" idx="4"/>
            </p:cNvCxnSpPr>
            <p:nvPr/>
          </p:nvCxnSpPr>
          <p:spPr>
            <a:xfrm flipH="1" flipV="1">
              <a:off x="4538920" y="1964146"/>
              <a:ext cx="3690480" cy="7789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06" idx="4"/>
              <a:endCxn id="112" idx="0"/>
            </p:cNvCxnSpPr>
            <p:nvPr/>
          </p:nvCxnSpPr>
          <p:spPr>
            <a:xfrm>
              <a:off x="5763056" y="1965346"/>
              <a:ext cx="1242208" cy="7796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07" idx="2"/>
              <a:endCxn id="116" idx="0"/>
            </p:cNvCxnSpPr>
            <p:nvPr/>
          </p:nvCxnSpPr>
          <p:spPr>
            <a:xfrm>
              <a:off x="1748608" y="3356992"/>
              <a:ext cx="936176" cy="7920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07" idx="2"/>
              <a:endCxn id="117" idx="0"/>
            </p:cNvCxnSpPr>
            <p:nvPr/>
          </p:nvCxnSpPr>
          <p:spPr>
            <a:xfrm>
              <a:off x="1748608" y="3356992"/>
              <a:ext cx="1872280" cy="7920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07" idx="2"/>
              <a:endCxn id="115" idx="0"/>
            </p:cNvCxnSpPr>
            <p:nvPr/>
          </p:nvCxnSpPr>
          <p:spPr>
            <a:xfrm>
              <a:off x="1748608" y="3356992"/>
              <a:ext cx="4032520" cy="7920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9" idx="2"/>
              <a:endCxn id="118" idx="0"/>
            </p:cNvCxnSpPr>
            <p:nvPr/>
          </p:nvCxnSpPr>
          <p:spPr>
            <a:xfrm>
              <a:off x="2684784" y="3355068"/>
              <a:ext cx="1872208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10" idx="2"/>
              <a:endCxn id="115" idx="0"/>
            </p:cNvCxnSpPr>
            <p:nvPr/>
          </p:nvCxnSpPr>
          <p:spPr>
            <a:xfrm>
              <a:off x="3620888" y="3355068"/>
              <a:ext cx="2160240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11" idx="2"/>
              <a:endCxn id="115" idx="0"/>
            </p:cNvCxnSpPr>
            <p:nvPr/>
          </p:nvCxnSpPr>
          <p:spPr>
            <a:xfrm>
              <a:off x="4556992" y="3355068"/>
              <a:ext cx="1224136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11" idx="2"/>
              <a:endCxn id="119" idx="0"/>
            </p:cNvCxnSpPr>
            <p:nvPr/>
          </p:nvCxnSpPr>
          <p:spPr>
            <a:xfrm>
              <a:off x="4556992" y="3355068"/>
              <a:ext cx="2448272" cy="7959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08" idx="2"/>
              <a:endCxn id="119" idx="0"/>
            </p:cNvCxnSpPr>
            <p:nvPr/>
          </p:nvCxnSpPr>
          <p:spPr>
            <a:xfrm>
              <a:off x="5781128" y="3355068"/>
              <a:ext cx="1224136" cy="7959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08" idx="2"/>
              <a:endCxn id="120" idx="0"/>
            </p:cNvCxnSpPr>
            <p:nvPr/>
          </p:nvCxnSpPr>
          <p:spPr>
            <a:xfrm>
              <a:off x="5781128" y="3355068"/>
              <a:ext cx="2448272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13" idx="2"/>
              <a:endCxn id="120" idx="0"/>
            </p:cNvCxnSpPr>
            <p:nvPr/>
          </p:nvCxnSpPr>
          <p:spPr>
            <a:xfrm>
              <a:off x="8229400" y="3355068"/>
              <a:ext cx="0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12" idx="2"/>
              <a:endCxn id="119" idx="0"/>
            </p:cNvCxnSpPr>
            <p:nvPr/>
          </p:nvCxnSpPr>
          <p:spPr>
            <a:xfrm>
              <a:off x="7005264" y="3356992"/>
              <a:ext cx="0" cy="7940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12" idx="2"/>
              <a:endCxn id="120" idx="0"/>
            </p:cNvCxnSpPr>
            <p:nvPr/>
          </p:nvCxnSpPr>
          <p:spPr>
            <a:xfrm>
              <a:off x="7005264" y="3356992"/>
              <a:ext cx="1224136" cy="7920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209844" y="1353346"/>
              <a:ext cx="1008040" cy="612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Simbol </a:t>
              </a:r>
              <a:r>
                <a:rPr lang="id-ID" i="1" dirty="0" smtClean="0"/>
                <a:t>Input</a:t>
              </a:r>
              <a:endParaRPr lang="id-ID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9844" y="2731901"/>
              <a:ext cx="1008040" cy="612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Simbol </a:t>
              </a:r>
              <a:r>
                <a:rPr lang="id-ID" i="1" dirty="0" smtClean="0"/>
                <a:t>Inner</a:t>
              </a:r>
              <a:endParaRPr lang="id-ID" i="1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0174" y="4151004"/>
              <a:ext cx="1008040" cy="612000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Simbol </a:t>
              </a:r>
              <a:r>
                <a:rPr lang="id-ID" i="1" dirty="0" smtClean="0"/>
                <a:t>Output</a:t>
              </a:r>
              <a:endParaRPr lang="id-ID" i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0472" y="2060848"/>
              <a:ext cx="1008040" cy="61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LDPC </a:t>
              </a:r>
              <a:r>
                <a:rPr lang="id-ID" i="1" dirty="0" smtClean="0"/>
                <a:t>codes</a:t>
              </a:r>
              <a:endParaRPr lang="id-ID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0174" y="3446074"/>
              <a:ext cx="1008040" cy="61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LT </a:t>
              </a:r>
              <a:r>
                <a:rPr lang="id-ID" i="1" dirty="0" smtClean="0"/>
                <a:t>codes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753200" y="2060848"/>
              <a:ext cx="1842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i="1" dirty="0" smtClean="0"/>
                <a:t>Redundant Nodes</a:t>
              </a:r>
              <a:endParaRPr lang="id-ID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92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4</cp:revision>
  <dcterms:created xsi:type="dcterms:W3CDTF">2018-11-09T02:57:43Z</dcterms:created>
  <dcterms:modified xsi:type="dcterms:W3CDTF">2018-11-09T03:34:46Z</dcterms:modified>
</cp:coreProperties>
</file>