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256838" cy="6296025"/>
  <p:notesSz cx="6858000" cy="9144000"/>
  <p:defaultTextStyle>
    <a:defPPr>
      <a:defRPr lang="en-US"/>
    </a:defPPr>
    <a:lvl1pPr marL="0" algn="l" defTabSz="748711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1pPr>
    <a:lvl2pPr marL="374355" algn="l" defTabSz="748711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2pPr>
    <a:lvl3pPr marL="748711" algn="l" defTabSz="748711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3pPr>
    <a:lvl4pPr marL="1123066" algn="l" defTabSz="748711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4pPr>
    <a:lvl5pPr marL="1497421" algn="l" defTabSz="748711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5pPr>
    <a:lvl6pPr marL="1871777" algn="l" defTabSz="748711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6pPr>
    <a:lvl7pPr marL="2246132" algn="l" defTabSz="748711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7pPr>
    <a:lvl8pPr marL="2620488" algn="l" defTabSz="748711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8pPr>
    <a:lvl9pPr marL="2994843" algn="l" defTabSz="748711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2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105" y="1030392"/>
            <a:ext cx="7692629" cy="2191949"/>
          </a:xfrm>
        </p:spPr>
        <p:txBody>
          <a:bodyPr anchor="b"/>
          <a:lstStyle>
            <a:lvl1pPr algn="ctr">
              <a:defRPr sz="5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05" y="3306871"/>
            <a:ext cx="7692629" cy="1520082"/>
          </a:xfrm>
        </p:spPr>
        <p:txBody>
          <a:bodyPr/>
          <a:lstStyle>
            <a:lvl1pPr marL="0" indent="0" algn="ctr">
              <a:buNone/>
              <a:defRPr sz="2019"/>
            </a:lvl1pPr>
            <a:lvl2pPr marL="384642" indent="0" algn="ctr">
              <a:buNone/>
              <a:defRPr sz="1683"/>
            </a:lvl2pPr>
            <a:lvl3pPr marL="769285" indent="0" algn="ctr">
              <a:buNone/>
              <a:defRPr sz="1514"/>
            </a:lvl3pPr>
            <a:lvl4pPr marL="1153927" indent="0" algn="ctr">
              <a:buNone/>
              <a:defRPr sz="1346"/>
            </a:lvl4pPr>
            <a:lvl5pPr marL="1538569" indent="0" algn="ctr">
              <a:buNone/>
              <a:defRPr sz="1346"/>
            </a:lvl5pPr>
            <a:lvl6pPr marL="1923212" indent="0" algn="ctr">
              <a:buNone/>
              <a:defRPr sz="1346"/>
            </a:lvl6pPr>
            <a:lvl7pPr marL="2307854" indent="0" algn="ctr">
              <a:buNone/>
              <a:defRPr sz="1346"/>
            </a:lvl7pPr>
            <a:lvl8pPr marL="2692497" indent="0" algn="ctr">
              <a:buNone/>
              <a:defRPr sz="1346"/>
            </a:lvl8pPr>
            <a:lvl9pPr marL="3077139" indent="0" algn="ctr">
              <a:buNone/>
              <a:defRPr sz="13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1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9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0050" y="335205"/>
            <a:ext cx="2211631" cy="53355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157" y="335205"/>
            <a:ext cx="6506682" cy="5335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15" y="1569635"/>
            <a:ext cx="8846523" cy="2618971"/>
          </a:xfrm>
        </p:spPr>
        <p:txBody>
          <a:bodyPr anchor="b"/>
          <a:lstStyle>
            <a:lvl1pPr>
              <a:defRPr sz="5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15" y="4213382"/>
            <a:ext cx="8846523" cy="1377255"/>
          </a:xfrm>
        </p:spPr>
        <p:txBody>
          <a:bodyPr/>
          <a:lstStyle>
            <a:lvl1pPr marL="0" indent="0">
              <a:buNone/>
              <a:defRPr sz="2019">
                <a:solidFill>
                  <a:schemeClr val="tx1">
                    <a:tint val="75000"/>
                  </a:schemeClr>
                </a:solidFill>
              </a:defRPr>
            </a:lvl1pPr>
            <a:lvl2pPr marL="384642" indent="0">
              <a:buNone/>
              <a:defRPr sz="1683">
                <a:solidFill>
                  <a:schemeClr val="tx1">
                    <a:tint val="75000"/>
                  </a:schemeClr>
                </a:solidFill>
              </a:defRPr>
            </a:lvl2pPr>
            <a:lvl3pPr marL="769285" indent="0">
              <a:buNone/>
              <a:defRPr sz="1514">
                <a:solidFill>
                  <a:schemeClr val="tx1">
                    <a:tint val="75000"/>
                  </a:schemeClr>
                </a:solidFill>
              </a:defRPr>
            </a:lvl3pPr>
            <a:lvl4pPr marL="1153927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4pPr>
            <a:lvl5pPr marL="1538569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5pPr>
            <a:lvl6pPr marL="1923212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6pPr>
            <a:lvl7pPr marL="2307854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7pPr>
            <a:lvl8pPr marL="2692497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8pPr>
            <a:lvl9pPr marL="3077139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158" y="1676025"/>
            <a:ext cx="4359156" cy="3994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2524" y="1676025"/>
            <a:ext cx="4359156" cy="3994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93" y="335206"/>
            <a:ext cx="8846523" cy="12169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494" y="1543401"/>
            <a:ext cx="4339123" cy="756397"/>
          </a:xfrm>
        </p:spPr>
        <p:txBody>
          <a:bodyPr anchor="b"/>
          <a:lstStyle>
            <a:lvl1pPr marL="0" indent="0">
              <a:buNone/>
              <a:defRPr sz="2019" b="1"/>
            </a:lvl1pPr>
            <a:lvl2pPr marL="384642" indent="0">
              <a:buNone/>
              <a:defRPr sz="1683" b="1"/>
            </a:lvl2pPr>
            <a:lvl3pPr marL="769285" indent="0">
              <a:buNone/>
              <a:defRPr sz="1514" b="1"/>
            </a:lvl3pPr>
            <a:lvl4pPr marL="1153927" indent="0">
              <a:buNone/>
              <a:defRPr sz="1346" b="1"/>
            </a:lvl4pPr>
            <a:lvl5pPr marL="1538569" indent="0">
              <a:buNone/>
              <a:defRPr sz="1346" b="1"/>
            </a:lvl5pPr>
            <a:lvl6pPr marL="1923212" indent="0">
              <a:buNone/>
              <a:defRPr sz="1346" b="1"/>
            </a:lvl6pPr>
            <a:lvl7pPr marL="2307854" indent="0">
              <a:buNone/>
              <a:defRPr sz="1346" b="1"/>
            </a:lvl7pPr>
            <a:lvl8pPr marL="2692497" indent="0">
              <a:buNone/>
              <a:defRPr sz="1346" b="1"/>
            </a:lvl8pPr>
            <a:lvl9pPr marL="3077139" indent="0">
              <a:buNone/>
              <a:defRPr sz="13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494" y="2299798"/>
            <a:ext cx="4339123" cy="3382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2524" y="1543401"/>
            <a:ext cx="4360492" cy="756397"/>
          </a:xfrm>
        </p:spPr>
        <p:txBody>
          <a:bodyPr anchor="b"/>
          <a:lstStyle>
            <a:lvl1pPr marL="0" indent="0">
              <a:buNone/>
              <a:defRPr sz="2019" b="1"/>
            </a:lvl1pPr>
            <a:lvl2pPr marL="384642" indent="0">
              <a:buNone/>
              <a:defRPr sz="1683" b="1"/>
            </a:lvl2pPr>
            <a:lvl3pPr marL="769285" indent="0">
              <a:buNone/>
              <a:defRPr sz="1514" b="1"/>
            </a:lvl3pPr>
            <a:lvl4pPr marL="1153927" indent="0">
              <a:buNone/>
              <a:defRPr sz="1346" b="1"/>
            </a:lvl4pPr>
            <a:lvl5pPr marL="1538569" indent="0">
              <a:buNone/>
              <a:defRPr sz="1346" b="1"/>
            </a:lvl5pPr>
            <a:lvl6pPr marL="1923212" indent="0">
              <a:buNone/>
              <a:defRPr sz="1346" b="1"/>
            </a:lvl6pPr>
            <a:lvl7pPr marL="2307854" indent="0">
              <a:buNone/>
              <a:defRPr sz="1346" b="1"/>
            </a:lvl7pPr>
            <a:lvl8pPr marL="2692497" indent="0">
              <a:buNone/>
              <a:defRPr sz="1346" b="1"/>
            </a:lvl8pPr>
            <a:lvl9pPr marL="3077139" indent="0">
              <a:buNone/>
              <a:defRPr sz="13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2524" y="2299798"/>
            <a:ext cx="4360492" cy="3382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94" y="419735"/>
            <a:ext cx="3308097" cy="1469073"/>
          </a:xfrm>
        </p:spPr>
        <p:txBody>
          <a:bodyPr anchor="b"/>
          <a:lstStyle>
            <a:lvl1pPr>
              <a:defRPr sz="26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492" y="906511"/>
            <a:ext cx="5192524" cy="4474259"/>
          </a:xfrm>
        </p:spPr>
        <p:txBody>
          <a:bodyPr/>
          <a:lstStyle>
            <a:lvl1pPr>
              <a:defRPr sz="2692"/>
            </a:lvl1pPr>
            <a:lvl2pPr>
              <a:defRPr sz="2356"/>
            </a:lvl2pPr>
            <a:lvl3pPr>
              <a:defRPr sz="2019"/>
            </a:lvl3pPr>
            <a:lvl4pPr>
              <a:defRPr sz="1683"/>
            </a:lvl4pPr>
            <a:lvl5pPr>
              <a:defRPr sz="1683"/>
            </a:lvl5pPr>
            <a:lvl6pPr>
              <a:defRPr sz="1683"/>
            </a:lvl6pPr>
            <a:lvl7pPr>
              <a:defRPr sz="1683"/>
            </a:lvl7pPr>
            <a:lvl8pPr>
              <a:defRPr sz="1683"/>
            </a:lvl8pPr>
            <a:lvl9pPr>
              <a:defRPr sz="16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494" y="1888807"/>
            <a:ext cx="3308097" cy="3499250"/>
          </a:xfrm>
        </p:spPr>
        <p:txBody>
          <a:bodyPr/>
          <a:lstStyle>
            <a:lvl1pPr marL="0" indent="0">
              <a:buNone/>
              <a:defRPr sz="1346"/>
            </a:lvl1pPr>
            <a:lvl2pPr marL="384642" indent="0">
              <a:buNone/>
              <a:defRPr sz="1178"/>
            </a:lvl2pPr>
            <a:lvl3pPr marL="769285" indent="0">
              <a:buNone/>
              <a:defRPr sz="1010"/>
            </a:lvl3pPr>
            <a:lvl4pPr marL="1153927" indent="0">
              <a:buNone/>
              <a:defRPr sz="841"/>
            </a:lvl4pPr>
            <a:lvl5pPr marL="1538569" indent="0">
              <a:buNone/>
              <a:defRPr sz="841"/>
            </a:lvl5pPr>
            <a:lvl6pPr marL="1923212" indent="0">
              <a:buNone/>
              <a:defRPr sz="841"/>
            </a:lvl6pPr>
            <a:lvl7pPr marL="2307854" indent="0">
              <a:buNone/>
              <a:defRPr sz="841"/>
            </a:lvl7pPr>
            <a:lvl8pPr marL="2692497" indent="0">
              <a:buNone/>
              <a:defRPr sz="841"/>
            </a:lvl8pPr>
            <a:lvl9pPr marL="3077139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9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94" y="419735"/>
            <a:ext cx="3308097" cy="1469073"/>
          </a:xfrm>
        </p:spPr>
        <p:txBody>
          <a:bodyPr anchor="b"/>
          <a:lstStyle>
            <a:lvl1pPr>
              <a:defRPr sz="26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0492" y="906511"/>
            <a:ext cx="5192524" cy="4474259"/>
          </a:xfrm>
        </p:spPr>
        <p:txBody>
          <a:bodyPr anchor="t"/>
          <a:lstStyle>
            <a:lvl1pPr marL="0" indent="0">
              <a:buNone/>
              <a:defRPr sz="2692"/>
            </a:lvl1pPr>
            <a:lvl2pPr marL="384642" indent="0">
              <a:buNone/>
              <a:defRPr sz="2356"/>
            </a:lvl2pPr>
            <a:lvl3pPr marL="769285" indent="0">
              <a:buNone/>
              <a:defRPr sz="2019"/>
            </a:lvl3pPr>
            <a:lvl4pPr marL="1153927" indent="0">
              <a:buNone/>
              <a:defRPr sz="1683"/>
            </a:lvl4pPr>
            <a:lvl5pPr marL="1538569" indent="0">
              <a:buNone/>
              <a:defRPr sz="1683"/>
            </a:lvl5pPr>
            <a:lvl6pPr marL="1923212" indent="0">
              <a:buNone/>
              <a:defRPr sz="1683"/>
            </a:lvl6pPr>
            <a:lvl7pPr marL="2307854" indent="0">
              <a:buNone/>
              <a:defRPr sz="1683"/>
            </a:lvl7pPr>
            <a:lvl8pPr marL="2692497" indent="0">
              <a:buNone/>
              <a:defRPr sz="1683"/>
            </a:lvl8pPr>
            <a:lvl9pPr marL="3077139" indent="0">
              <a:buNone/>
              <a:defRPr sz="168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494" y="1888807"/>
            <a:ext cx="3308097" cy="3499250"/>
          </a:xfrm>
        </p:spPr>
        <p:txBody>
          <a:bodyPr/>
          <a:lstStyle>
            <a:lvl1pPr marL="0" indent="0">
              <a:buNone/>
              <a:defRPr sz="1346"/>
            </a:lvl1pPr>
            <a:lvl2pPr marL="384642" indent="0">
              <a:buNone/>
              <a:defRPr sz="1178"/>
            </a:lvl2pPr>
            <a:lvl3pPr marL="769285" indent="0">
              <a:buNone/>
              <a:defRPr sz="1010"/>
            </a:lvl3pPr>
            <a:lvl4pPr marL="1153927" indent="0">
              <a:buNone/>
              <a:defRPr sz="841"/>
            </a:lvl4pPr>
            <a:lvl5pPr marL="1538569" indent="0">
              <a:buNone/>
              <a:defRPr sz="841"/>
            </a:lvl5pPr>
            <a:lvl6pPr marL="1923212" indent="0">
              <a:buNone/>
              <a:defRPr sz="841"/>
            </a:lvl6pPr>
            <a:lvl7pPr marL="2307854" indent="0">
              <a:buNone/>
              <a:defRPr sz="841"/>
            </a:lvl7pPr>
            <a:lvl8pPr marL="2692497" indent="0">
              <a:buNone/>
              <a:defRPr sz="841"/>
            </a:lvl8pPr>
            <a:lvl9pPr marL="3077139" indent="0">
              <a:buNone/>
              <a:defRPr sz="8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158" y="335206"/>
            <a:ext cx="8846523" cy="1216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158" y="1676025"/>
            <a:ext cx="8846523" cy="399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157" y="5835483"/>
            <a:ext cx="2307789" cy="33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D5B0-D40D-47F8-A3E6-60253B39E29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7578" y="5835483"/>
            <a:ext cx="3461683" cy="33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3892" y="5835483"/>
            <a:ext cx="2307789" cy="33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982D7-BF8D-4937-8541-71E9230A8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2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9285" rtl="0" eaLnBrk="1" latinLnBrk="0" hangingPunct="1">
        <a:lnSpc>
          <a:spcPct val="90000"/>
        </a:lnSpc>
        <a:spcBef>
          <a:spcPct val="0"/>
        </a:spcBef>
        <a:buNone/>
        <a:defRPr sz="3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321" indent="-192321" algn="l" defTabSz="769285" rtl="0" eaLnBrk="1" latinLnBrk="0" hangingPunct="1">
        <a:lnSpc>
          <a:spcPct val="90000"/>
        </a:lnSpc>
        <a:spcBef>
          <a:spcPts val="841"/>
        </a:spcBef>
        <a:buFont typeface="Arial" panose="020B0604020202020204" pitchFamily="34" charset="0"/>
        <a:buChar char="•"/>
        <a:defRPr sz="2356" kern="1200">
          <a:solidFill>
            <a:schemeClr val="tx1"/>
          </a:solidFill>
          <a:latin typeface="+mn-lt"/>
          <a:ea typeface="+mn-ea"/>
          <a:cs typeface="+mn-cs"/>
        </a:defRPr>
      </a:lvl1pPr>
      <a:lvl2pPr marL="576964" indent="-192321" algn="l" defTabSz="769285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19" kern="1200">
          <a:solidFill>
            <a:schemeClr val="tx1"/>
          </a:solidFill>
          <a:latin typeface="+mn-lt"/>
          <a:ea typeface="+mn-ea"/>
          <a:cs typeface="+mn-cs"/>
        </a:defRPr>
      </a:lvl2pPr>
      <a:lvl3pPr marL="961606" indent="-192321" algn="l" defTabSz="769285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3pPr>
      <a:lvl4pPr marL="1346248" indent="-192321" algn="l" defTabSz="769285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4" kern="1200">
          <a:solidFill>
            <a:schemeClr val="tx1"/>
          </a:solidFill>
          <a:latin typeface="+mn-lt"/>
          <a:ea typeface="+mn-ea"/>
          <a:cs typeface="+mn-cs"/>
        </a:defRPr>
      </a:lvl4pPr>
      <a:lvl5pPr marL="1730891" indent="-192321" algn="l" defTabSz="769285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4" kern="1200">
          <a:solidFill>
            <a:schemeClr val="tx1"/>
          </a:solidFill>
          <a:latin typeface="+mn-lt"/>
          <a:ea typeface="+mn-ea"/>
          <a:cs typeface="+mn-cs"/>
        </a:defRPr>
      </a:lvl5pPr>
      <a:lvl6pPr marL="2115533" indent="-192321" algn="l" defTabSz="769285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4" kern="1200">
          <a:solidFill>
            <a:schemeClr val="tx1"/>
          </a:solidFill>
          <a:latin typeface="+mn-lt"/>
          <a:ea typeface="+mn-ea"/>
          <a:cs typeface="+mn-cs"/>
        </a:defRPr>
      </a:lvl6pPr>
      <a:lvl7pPr marL="2500175" indent="-192321" algn="l" defTabSz="769285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4" kern="1200">
          <a:solidFill>
            <a:schemeClr val="tx1"/>
          </a:solidFill>
          <a:latin typeface="+mn-lt"/>
          <a:ea typeface="+mn-ea"/>
          <a:cs typeface="+mn-cs"/>
        </a:defRPr>
      </a:lvl7pPr>
      <a:lvl8pPr marL="2884818" indent="-192321" algn="l" defTabSz="769285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4" kern="1200">
          <a:solidFill>
            <a:schemeClr val="tx1"/>
          </a:solidFill>
          <a:latin typeface="+mn-lt"/>
          <a:ea typeface="+mn-ea"/>
          <a:cs typeface="+mn-cs"/>
        </a:defRPr>
      </a:lvl8pPr>
      <a:lvl9pPr marL="3269460" indent="-192321" algn="l" defTabSz="769285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9285" rtl="0" eaLnBrk="1" latinLnBrk="0" hangingPunct="1">
        <a:defRPr sz="1514" kern="1200">
          <a:solidFill>
            <a:schemeClr val="tx1"/>
          </a:solidFill>
          <a:latin typeface="+mn-lt"/>
          <a:ea typeface="+mn-ea"/>
          <a:cs typeface="+mn-cs"/>
        </a:defRPr>
      </a:lvl1pPr>
      <a:lvl2pPr marL="384642" algn="l" defTabSz="769285" rtl="0" eaLnBrk="1" latinLnBrk="0" hangingPunct="1">
        <a:defRPr sz="1514" kern="1200">
          <a:solidFill>
            <a:schemeClr val="tx1"/>
          </a:solidFill>
          <a:latin typeface="+mn-lt"/>
          <a:ea typeface="+mn-ea"/>
          <a:cs typeface="+mn-cs"/>
        </a:defRPr>
      </a:lvl2pPr>
      <a:lvl3pPr marL="769285" algn="l" defTabSz="769285" rtl="0" eaLnBrk="1" latinLnBrk="0" hangingPunct="1">
        <a:defRPr sz="1514" kern="1200">
          <a:solidFill>
            <a:schemeClr val="tx1"/>
          </a:solidFill>
          <a:latin typeface="+mn-lt"/>
          <a:ea typeface="+mn-ea"/>
          <a:cs typeface="+mn-cs"/>
        </a:defRPr>
      </a:lvl3pPr>
      <a:lvl4pPr marL="1153927" algn="l" defTabSz="769285" rtl="0" eaLnBrk="1" latinLnBrk="0" hangingPunct="1">
        <a:defRPr sz="1514" kern="1200">
          <a:solidFill>
            <a:schemeClr val="tx1"/>
          </a:solidFill>
          <a:latin typeface="+mn-lt"/>
          <a:ea typeface="+mn-ea"/>
          <a:cs typeface="+mn-cs"/>
        </a:defRPr>
      </a:lvl4pPr>
      <a:lvl5pPr marL="1538569" algn="l" defTabSz="769285" rtl="0" eaLnBrk="1" latinLnBrk="0" hangingPunct="1">
        <a:defRPr sz="1514" kern="1200">
          <a:solidFill>
            <a:schemeClr val="tx1"/>
          </a:solidFill>
          <a:latin typeface="+mn-lt"/>
          <a:ea typeface="+mn-ea"/>
          <a:cs typeface="+mn-cs"/>
        </a:defRPr>
      </a:lvl5pPr>
      <a:lvl6pPr marL="1923212" algn="l" defTabSz="769285" rtl="0" eaLnBrk="1" latinLnBrk="0" hangingPunct="1">
        <a:defRPr sz="1514" kern="1200">
          <a:solidFill>
            <a:schemeClr val="tx1"/>
          </a:solidFill>
          <a:latin typeface="+mn-lt"/>
          <a:ea typeface="+mn-ea"/>
          <a:cs typeface="+mn-cs"/>
        </a:defRPr>
      </a:lvl6pPr>
      <a:lvl7pPr marL="2307854" algn="l" defTabSz="769285" rtl="0" eaLnBrk="1" latinLnBrk="0" hangingPunct="1">
        <a:defRPr sz="1514" kern="1200">
          <a:solidFill>
            <a:schemeClr val="tx1"/>
          </a:solidFill>
          <a:latin typeface="+mn-lt"/>
          <a:ea typeface="+mn-ea"/>
          <a:cs typeface="+mn-cs"/>
        </a:defRPr>
      </a:lvl7pPr>
      <a:lvl8pPr marL="2692497" algn="l" defTabSz="769285" rtl="0" eaLnBrk="1" latinLnBrk="0" hangingPunct="1">
        <a:defRPr sz="1514" kern="1200">
          <a:solidFill>
            <a:schemeClr val="tx1"/>
          </a:solidFill>
          <a:latin typeface="+mn-lt"/>
          <a:ea typeface="+mn-ea"/>
          <a:cs typeface="+mn-cs"/>
        </a:defRPr>
      </a:lvl8pPr>
      <a:lvl9pPr marL="3077139" algn="l" defTabSz="769285" rtl="0" eaLnBrk="1" latinLnBrk="0" hangingPunct="1">
        <a:defRPr sz="15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-76124" y="-59212"/>
            <a:ext cx="10418281" cy="6321774"/>
            <a:chOff x="10960" y="-59212"/>
            <a:chExt cx="10418281" cy="6321774"/>
          </a:xfrm>
        </p:grpSpPr>
        <p:sp>
          <p:nvSpPr>
            <p:cNvPr id="748" name="Rectangle 747"/>
            <p:cNvSpPr/>
            <p:nvPr/>
          </p:nvSpPr>
          <p:spPr>
            <a:xfrm>
              <a:off x="2755908" y="1645343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2755905" y="2444890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2755905" y="3243583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/>
            <p:nvPr/>
          </p:nvSpPr>
          <p:spPr>
            <a:xfrm>
              <a:off x="554963" y="25213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/>
            <p:cNvSpPr/>
            <p:nvPr/>
          </p:nvSpPr>
          <p:spPr>
            <a:xfrm>
              <a:off x="554960" y="4015946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554960" y="824760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/>
            <p:nvPr/>
          </p:nvSpPr>
          <p:spPr>
            <a:xfrm>
              <a:off x="554960" y="1623453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/>
            <p:cNvSpPr/>
            <p:nvPr/>
          </p:nvSpPr>
          <p:spPr>
            <a:xfrm>
              <a:off x="554960" y="2422146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/>
            <p:cNvSpPr/>
            <p:nvPr/>
          </p:nvSpPr>
          <p:spPr>
            <a:xfrm>
              <a:off x="558363" y="3220838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7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544" y="1736006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8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092" y="2552766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9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544" y="3334220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0" name="Rectangle 759"/>
            <p:cNvSpPr/>
            <p:nvPr/>
          </p:nvSpPr>
          <p:spPr>
            <a:xfrm>
              <a:off x="3151238" y="186585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149571" y="2676543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/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153724" y="3475236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dirty="0"/>
            </a:p>
          </p:txBody>
        </p:sp>
        <p:pic>
          <p:nvPicPr>
            <p:cNvPr id="763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00" y="182478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4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16" y="975524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5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51" y="1801114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6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51" y="2563615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7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51" y="3384450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8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00" y="4166047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9" name="Rectangle 768"/>
            <p:cNvSpPr/>
            <p:nvPr/>
          </p:nvSpPr>
          <p:spPr>
            <a:xfrm>
              <a:off x="897070" y="231898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824324" y="1028338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/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843716" y="187867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dirty="0"/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830895" y="2610988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dirty="0"/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843716" y="344430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dirty="0"/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867807" y="420159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400" dirty="0"/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2752453" y="4072870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6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092" y="4163507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7" name="Rectangle 776"/>
            <p:cNvSpPr/>
            <p:nvPr/>
          </p:nvSpPr>
          <p:spPr>
            <a:xfrm>
              <a:off x="3150272" y="4304523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dirty="0"/>
            </a:p>
          </p:txBody>
        </p:sp>
        <p:cxnSp>
          <p:nvCxnSpPr>
            <p:cNvPr id="778" name="Straight Arrow Connector 777"/>
            <p:cNvCxnSpPr/>
            <p:nvPr/>
          </p:nvCxnSpPr>
          <p:spPr>
            <a:xfrm flipV="1">
              <a:off x="17642" y="349213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9" name="Straight Arrow Connector 778"/>
            <p:cNvCxnSpPr/>
            <p:nvPr/>
          </p:nvCxnSpPr>
          <p:spPr>
            <a:xfrm flipV="1">
              <a:off x="14960" y="1143551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0" name="Straight Arrow Connector 779"/>
            <p:cNvCxnSpPr/>
            <p:nvPr/>
          </p:nvCxnSpPr>
          <p:spPr>
            <a:xfrm flipV="1">
              <a:off x="23084" y="1947453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1" name="Straight Arrow Connector 780"/>
            <p:cNvCxnSpPr/>
            <p:nvPr/>
          </p:nvCxnSpPr>
          <p:spPr>
            <a:xfrm flipV="1">
              <a:off x="27369" y="2715089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2" name="Straight Arrow Connector 781"/>
            <p:cNvCxnSpPr/>
            <p:nvPr/>
          </p:nvCxnSpPr>
          <p:spPr>
            <a:xfrm flipV="1">
              <a:off x="13254" y="3575433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3" name="Straight Arrow Connector 782"/>
            <p:cNvCxnSpPr/>
            <p:nvPr/>
          </p:nvCxnSpPr>
          <p:spPr>
            <a:xfrm flipV="1">
              <a:off x="10960" y="4359152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4" name="Oval 783"/>
            <p:cNvSpPr/>
            <p:nvPr/>
          </p:nvSpPr>
          <p:spPr>
            <a:xfrm>
              <a:off x="554960" y="5606153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/>
            <p:nvPr/>
          </p:nvSpPr>
          <p:spPr>
            <a:xfrm>
              <a:off x="558363" y="4811045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6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51" y="4974657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7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00" y="5756254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" name="Rectangle 787"/>
            <p:cNvSpPr/>
            <p:nvPr/>
          </p:nvSpPr>
          <p:spPr>
            <a:xfrm>
              <a:off x="843716" y="503450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dirty="0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867807" y="579179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2400" dirty="0"/>
            </a:p>
          </p:txBody>
        </p:sp>
        <p:cxnSp>
          <p:nvCxnSpPr>
            <p:cNvPr id="790" name="Straight Arrow Connector 789"/>
            <p:cNvCxnSpPr/>
            <p:nvPr/>
          </p:nvCxnSpPr>
          <p:spPr>
            <a:xfrm flipV="1">
              <a:off x="13254" y="5165640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1" name="Straight Arrow Connector 790"/>
            <p:cNvCxnSpPr/>
            <p:nvPr/>
          </p:nvCxnSpPr>
          <p:spPr>
            <a:xfrm flipV="1">
              <a:off x="10960" y="5949359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2" name="Straight Connector 791"/>
            <p:cNvCxnSpPr>
              <a:stCxn id="751" idx="6"/>
              <a:endCxn id="748" idx="1"/>
            </p:cNvCxnSpPr>
            <p:nvPr/>
          </p:nvCxnSpPr>
          <p:spPr>
            <a:xfrm>
              <a:off x="1202963" y="349213"/>
              <a:ext cx="1552945" cy="16201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>
              <a:stCxn id="753" idx="6"/>
              <a:endCxn id="748" idx="1"/>
            </p:cNvCxnSpPr>
            <p:nvPr/>
          </p:nvCxnSpPr>
          <p:spPr>
            <a:xfrm>
              <a:off x="1202960" y="1148760"/>
              <a:ext cx="1552948" cy="8205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>
              <a:stCxn id="754" idx="6"/>
              <a:endCxn id="748" idx="1"/>
            </p:cNvCxnSpPr>
            <p:nvPr/>
          </p:nvCxnSpPr>
          <p:spPr>
            <a:xfrm>
              <a:off x="1202960" y="1947453"/>
              <a:ext cx="1552948" cy="21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>
              <a:stCxn id="755" idx="6"/>
              <a:endCxn id="748" idx="1"/>
            </p:cNvCxnSpPr>
            <p:nvPr/>
          </p:nvCxnSpPr>
          <p:spPr>
            <a:xfrm flipV="1">
              <a:off x="1202960" y="1969343"/>
              <a:ext cx="1552948" cy="77680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>
              <a:stCxn id="749" idx="1"/>
              <a:endCxn id="756" idx="6"/>
            </p:cNvCxnSpPr>
            <p:nvPr/>
          </p:nvCxnSpPr>
          <p:spPr>
            <a:xfrm flipH="1">
              <a:off x="1206363" y="2768890"/>
              <a:ext cx="1549542" cy="7759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>
              <a:stCxn id="749" idx="1"/>
              <a:endCxn id="752" idx="6"/>
            </p:cNvCxnSpPr>
            <p:nvPr/>
          </p:nvCxnSpPr>
          <p:spPr>
            <a:xfrm flipH="1">
              <a:off x="1202960" y="2768890"/>
              <a:ext cx="1552945" cy="1571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>
              <a:stCxn id="785" idx="6"/>
              <a:endCxn id="749" idx="1"/>
            </p:cNvCxnSpPr>
            <p:nvPr/>
          </p:nvCxnSpPr>
          <p:spPr>
            <a:xfrm flipV="1">
              <a:off x="1206363" y="2768890"/>
              <a:ext cx="1549542" cy="23661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>
              <a:stCxn id="749" idx="1"/>
              <a:endCxn id="784" idx="6"/>
            </p:cNvCxnSpPr>
            <p:nvPr/>
          </p:nvCxnSpPr>
          <p:spPr>
            <a:xfrm flipH="1">
              <a:off x="1202960" y="2768890"/>
              <a:ext cx="1552945" cy="31612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/>
            <p:cNvCxnSpPr>
              <a:stCxn id="750" idx="1"/>
              <a:endCxn id="751" idx="6"/>
            </p:cNvCxnSpPr>
            <p:nvPr/>
          </p:nvCxnSpPr>
          <p:spPr>
            <a:xfrm flipH="1" flipV="1">
              <a:off x="1202963" y="349213"/>
              <a:ext cx="1552942" cy="321837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/>
            <p:cNvCxnSpPr>
              <a:stCxn id="754" idx="6"/>
              <a:endCxn id="750" idx="1"/>
            </p:cNvCxnSpPr>
            <p:nvPr/>
          </p:nvCxnSpPr>
          <p:spPr>
            <a:xfrm>
              <a:off x="1202960" y="1947453"/>
              <a:ext cx="1552945" cy="16201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>
              <a:stCxn id="756" idx="6"/>
              <a:endCxn id="750" idx="1"/>
            </p:cNvCxnSpPr>
            <p:nvPr/>
          </p:nvCxnSpPr>
          <p:spPr>
            <a:xfrm>
              <a:off x="1206363" y="3544838"/>
              <a:ext cx="1549542" cy="2274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>
              <a:stCxn id="785" idx="6"/>
              <a:endCxn id="750" idx="1"/>
            </p:cNvCxnSpPr>
            <p:nvPr/>
          </p:nvCxnSpPr>
          <p:spPr>
            <a:xfrm flipV="1">
              <a:off x="1206363" y="3567583"/>
              <a:ext cx="1549542" cy="1567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>
              <a:stCxn id="753" idx="6"/>
              <a:endCxn id="775" idx="1"/>
            </p:cNvCxnSpPr>
            <p:nvPr/>
          </p:nvCxnSpPr>
          <p:spPr>
            <a:xfrm>
              <a:off x="1202960" y="1148760"/>
              <a:ext cx="1549493" cy="32481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>
              <a:stCxn id="755" idx="6"/>
              <a:endCxn id="775" idx="1"/>
            </p:cNvCxnSpPr>
            <p:nvPr/>
          </p:nvCxnSpPr>
          <p:spPr>
            <a:xfrm>
              <a:off x="1202960" y="2746146"/>
              <a:ext cx="1549493" cy="165072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>
              <a:stCxn id="752" idx="6"/>
              <a:endCxn id="775" idx="1"/>
            </p:cNvCxnSpPr>
            <p:nvPr/>
          </p:nvCxnSpPr>
          <p:spPr>
            <a:xfrm>
              <a:off x="1202960" y="4339946"/>
              <a:ext cx="1549493" cy="569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>
              <a:stCxn id="784" idx="6"/>
              <a:endCxn id="775" idx="1"/>
            </p:cNvCxnSpPr>
            <p:nvPr/>
          </p:nvCxnSpPr>
          <p:spPr>
            <a:xfrm flipV="1">
              <a:off x="1202960" y="4396870"/>
              <a:ext cx="1549493" cy="15332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8" name="Rectangle 807"/>
            <p:cNvSpPr/>
            <p:nvPr/>
          </p:nvSpPr>
          <p:spPr>
            <a:xfrm>
              <a:off x="203553" y="393690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203553" y="473157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203553" y="556096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219088" y="769236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219088" y="158274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pic>
          <p:nvPicPr>
            <p:cNvPr id="813" name="Picture 2" descr="https://latex.codecogs.com/gif.latex?%5Cdpi%7B200%7D%20%5Chuge%20%5CDelt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38" y="42230"/>
              <a:ext cx="251999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4" name="Picture 2" descr="https://latex.codecogs.com/gif.latex?%5Cdpi%7B200%7D%20%5Chuge%20%5CDelt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79" y="2401703"/>
              <a:ext cx="251999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5" name="Picture 2" descr="https://latex.codecogs.com/gif.latex?%5Cdpi%7B200%7D%20%5Chuge%20%5CDelt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31" y="3244552"/>
              <a:ext cx="251999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6" name="Rectangle 815"/>
            <p:cNvSpPr/>
            <p:nvPr/>
          </p:nvSpPr>
          <p:spPr>
            <a:xfrm>
              <a:off x="6228307" y="1659857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6228304" y="2459404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6228304" y="3258097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Oval 818"/>
            <p:cNvSpPr/>
            <p:nvPr/>
          </p:nvSpPr>
          <p:spPr>
            <a:xfrm>
              <a:off x="4158178" y="33622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Oval 819"/>
            <p:cNvSpPr/>
            <p:nvPr/>
          </p:nvSpPr>
          <p:spPr>
            <a:xfrm>
              <a:off x="4158175" y="4024355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Oval 820"/>
            <p:cNvSpPr/>
            <p:nvPr/>
          </p:nvSpPr>
          <p:spPr>
            <a:xfrm>
              <a:off x="4158175" y="833169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Oval 821"/>
            <p:cNvSpPr/>
            <p:nvPr/>
          </p:nvSpPr>
          <p:spPr>
            <a:xfrm>
              <a:off x="4158175" y="1631862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Oval 822"/>
            <p:cNvSpPr/>
            <p:nvPr/>
          </p:nvSpPr>
          <p:spPr>
            <a:xfrm>
              <a:off x="4158175" y="2430555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" name="Oval 823"/>
            <p:cNvSpPr/>
            <p:nvPr/>
          </p:nvSpPr>
          <p:spPr>
            <a:xfrm>
              <a:off x="4161578" y="3229247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5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943" y="1750520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6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491" y="2567280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7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943" y="3348734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8" name="Rectangle 827"/>
            <p:cNvSpPr/>
            <p:nvPr/>
          </p:nvSpPr>
          <p:spPr>
            <a:xfrm>
              <a:off x="6623637" y="188036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6621970" y="269105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/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6626123" y="348975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dirty="0"/>
            </a:p>
          </p:txBody>
        </p:sp>
        <p:pic>
          <p:nvPicPr>
            <p:cNvPr id="831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215" y="190887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2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931" y="983933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3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666" y="1809523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4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666" y="2572024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5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666" y="3392859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6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215" y="4174456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7" name="Rectangle 836"/>
            <p:cNvSpPr/>
            <p:nvPr/>
          </p:nvSpPr>
          <p:spPr>
            <a:xfrm>
              <a:off x="4500285" y="24030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427539" y="103674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/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446931" y="188708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dirty="0"/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434110" y="261939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dirty="0"/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446931" y="3452709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dirty="0"/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471022" y="4209999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400" dirty="0"/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6224852" y="4087384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4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491" y="4178021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5" name="Rectangle 844"/>
            <p:cNvSpPr/>
            <p:nvPr/>
          </p:nvSpPr>
          <p:spPr>
            <a:xfrm>
              <a:off x="6622671" y="431903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dirty="0"/>
            </a:p>
          </p:txBody>
        </p:sp>
        <p:cxnSp>
          <p:nvCxnSpPr>
            <p:cNvPr id="846" name="Straight Arrow Connector 845"/>
            <p:cNvCxnSpPr/>
            <p:nvPr/>
          </p:nvCxnSpPr>
          <p:spPr>
            <a:xfrm flipV="1">
              <a:off x="3620857" y="357622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47" name="Straight Arrow Connector 846"/>
            <p:cNvCxnSpPr/>
            <p:nvPr/>
          </p:nvCxnSpPr>
          <p:spPr>
            <a:xfrm flipV="1">
              <a:off x="3618175" y="1151960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48" name="Straight Arrow Connector 847"/>
            <p:cNvCxnSpPr/>
            <p:nvPr/>
          </p:nvCxnSpPr>
          <p:spPr>
            <a:xfrm flipV="1">
              <a:off x="3626299" y="1955862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49" name="Straight Arrow Connector 848"/>
            <p:cNvCxnSpPr/>
            <p:nvPr/>
          </p:nvCxnSpPr>
          <p:spPr>
            <a:xfrm flipV="1">
              <a:off x="3630584" y="2723498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0" name="Straight Arrow Connector 849"/>
            <p:cNvCxnSpPr/>
            <p:nvPr/>
          </p:nvCxnSpPr>
          <p:spPr>
            <a:xfrm flipV="1">
              <a:off x="3616469" y="3583842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1" name="Straight Arrow Connector 850"/>
            <p:cNvCxnSpPr/>
            <p:nvPr/>
          </p:nvCxnSpPr>
          <p:spPr>
            <a:xfrm flipV="1">
              <a:off x="3614175" y="4367561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52" name="Oval 851"/>
            <p:cNvSpPr/>
            <p:nvPr/>
          </p:nvSpPr>
          <p:spPr>
            <a:xfrm>
              <a:off x="4158175" y="5614562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/>
            <p:cNvSpPr/>
            <p:nvPr/>
          </p:nvSpPr>
          <p:spPr>
            <a:xfrm>
              <a:off x="4161578" y="4819454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4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666" y="4983066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5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215" y="5764663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6" name="Rectangle 855"/>
            <p:cNvSpPr/>
            <p:nvPr/>
          </p:nvSpPr>
          <p:spPr>
            <a:xfrm>
              <a:off x="4446931" y="5042916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dirty="0"/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4471022" y="5800206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2400" dirty="0"/>
            </a:p>
          </p:txBody>
        </p:sp>
        <p:cxnSp>
          <p:nvCxnSpPr>
            <p:cNvPr id="858" name="Straight Arrow Connector 857"/>
            <p:cNvCxnSpPr/>
            <p:nvPr/>
          </p:nvCxnSpPr>
          <p:spPr>
            <a:xfrm flipV="1">
              <a:off x="3616469" y="5174049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9" name="Straight Arrow Connector 858"/>
            <p:cNvCxnSpPr/>
            <p:nvPr/>
          </p:nvCxnSpPr>
          <p:spPr>
            <a:xfrm flipV="1">
              <a:off x="3614175" y="5957768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60" name="Straight Connector 859"/>
            <p:cNvCxnSpPr>
              <a:stCxn id="819" idx="6"/>
              <a:endCxn id="816" idx="1"/>
            </p:cNvCxnSpPr>
            <p:nvPr/>
          </p:nvCxnSpPr>
          <p:spPr>
            <a:xfrm>
              <a:off x="4806178" y="357622"/>
              <a:ext cx="1422129" cy="16262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821" idx="6"/>
              <a:endCxn id="816" idx="1"/>
            </p:cNvCxnSpPr>
            <p:nvPr/>
          </p:nvCxnSpPr>
          <p:spPr>
            <a:xfrm>
              <a:off x="4806175" y="1157169"/>
              <a:ext cx="1422132" cy="8266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>
              <a:stCxn id="822" idx="6"/>
              <a:endCxn id="816" idx="1"/>
            </p:cNvCxnSpPr>
            <p:nvPr/>
          </p:nvCxnSpPr>
          <p:spPr>
            <a:xfrm>
              <a:off x="4806175" y="1955862"/>
              <a:ext cx="1422132" cy="279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>
              <a:stCxn id="823" idx="6"/>
              <a:endCxn id="816" idx="1"/>
            </p:cNvCxnSpPr>
            <p:nvPr/>
          </p:nvCxnSpPr>
          <p:spPr>
            <a:xfrm flipV="1">
              <a:off x="4806175" y="1983857"/>
              <a:ext cx="1422132" cy="7706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817" idx="1"/>
              <a:endCxn id="824" idx="6"/>
            </p:cNvCxnSpPr>
            <p:nvPr/>
          </p:nvCxnSpPr>
          <p:spPr>
            <a:xfrm flipH="1">
              <a:off x="4809578" y="2783404"/>
              <a:ext cx="1418726" cy="7698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>
              <a:stCxn id="817" idx="1"/>
              <a:endCxn id="820" idx="6"/>
            </p:cNvCxnSpPr>
            <p:nvPr/>
          </p:nvCxnSpPr>
          <p:spPr>
            <a:xfrm flipH="1">
              <a:off x="4806175" y="2783404"/>
              <a:ext cx="1422129" cy="15649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>
              <a:stCxn id="853" idx="6"/>
              <a:endCxn id="817" idx="1"/>
            </p:cNvCxnSpPr>
            <p:nvPr/>
          </p:nvCxnSpPr>
          <p:spPr>
            <a:xfrm flipV="1">
              <a:off x="4809578" y="2783404"/>
              <a:ext cx="1418726" cy="23600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817" idx="1"/>
              <a:endCxn id="852" idx="6"/>
            </p:cNvCxnSpPr>
            <p:nvPr/>
          </p:nvCxnSpPr>
          <p:spPr>
            <a:xfrm flipH="1">
              <a:off x="4806175" y="2783404"/>
              <a:ext cx="1422129" cy="31551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/>
            <p:cNvCxnSpPr>
              <a:stCxn id="818" idx="1"/>
              <a:endCxn id="819" idx="6"/>
            </p:cNvCxnSpPr>
            <p:nvPr/>
          </p:nvCxnSpPr>
          <p:spPr>
            <a:xfrm flipH="1" flipV="1">
              <a:off x="4806178" y="357622"/>
              <a:ext cx="1422126" cy="322447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>
              <a:stCxn id="822" idx="6"/>
              <a:endCxn id="818" idx="1"/>
            </p:cNvCxnSpPr>
            <p:nvPr/>
          </p:nvCxnSpPr>
          <p:spPr>
            <a:xfrm>
              <a:off x="4806175" y="1955862"/>
              <a:ext cx="1422129" cy="16262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824" idx="6"/>
              <a:endCxn id="818" idx="1"/>
            </p:cNvCxnSpPr>
            <p:nvPr/>
          </p:nvCxnSpPr>
          <p:spPr>
            <a:xfrm>
              <a:off x="4809578" y="3553247"/>
              <a:ext cx="1418726" cy="2885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>
              <a:stCxn id="853" idx="6"/>
              <a:endCxn id="818" idx="1"/>
            </p:cNvCxnSpPr>
            <p:nvPr/>
          </p:nvCxnSpPr>
          <p:spPr>
            <a:xfrm flipV="1">
              <a:off x="4809578" y="3582097"/>
              <a:ext cx="1418726" cy="15613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>
              <a:stCxn id="821" idx="6"/>
              <a:endCxn id="843" idx="1"/>
            </p:cNvCxnSpPr>
            <p:nvPr/>
          </p:nvCxnSpPr>
          <p:spPr>
            <a:xfrm>
              <a:off x="4806175" y="1157169"/>
              <a:ext cx="1418677" cy="32542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823" idx="6"/>
              <a:endCxn id="843" idx="1"/>
            </p:cNvCxnSpPr>
            <p:nvPr/>
          </p:nvCxnSpPr>
          <p:spPr>
            <a:xfrm>
              <a:off x="4806175" y="2754555"/>
              <a:ext cx="1418677" cy="16568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>
              <a:stCxn id="820" idx="6"/>
              <a:endCxn id="843" idx="1"/>
            </p:cNvCxnSpPr>
            <p:nvPr/>
          </p:nvCxnSpPr>
          <p:spPr>
            <a:xfrm>
              <a:off x="4806175" y="4348355"/>
              <a:ext cx="1418677" cy="630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/>
            <p:cNvCxnSpPr>
              <a:stCxn id="852" idx="6"/>
              <a:endCxn id="843" idx="1"/>
            </p:cNvCxnSpPr>
            <p:nvPr/>
          </p:nvCxnSpPr>
          <p:spPr>
            <a:xfrm flipV="1">
              <a:off x="4806175" y="4411384"/>
              <a:ext cx="1418677" cy="15271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6" name="Rectangle 875"/>
            <p:cNvSpPr/>
            <p:nvPr/>
          </p:nvSpPr>
          <p:spPr>
            <a:xfrm>
              <a:off x="3806768" y="394531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3806768" y="4739986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3806768" y="5569373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3822303" y="77764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22303" y="159115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pic>
          <p:nvPicPr>
            <p:cNvPr id="881" name="Picture 2" descr="https://latex.codecogs.com/gif.latex?%5Cdpi%7B200%7D%20%5Chuge%20%5CDelt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253" y="50639"/>
              <a:ext cx="251999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2" name="Picture 2" descr="https://latex.codecogs.com/gif.latex?%5Cdpi%7B200%7D%20%5Chuge%20%5CDelt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946" y="3252961"/>
              <a:ext cx="251999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3" name="Rectangle 882"/>
            <p:cNvSpPr/>
            <p:nvPr/>
          </p:nvSpPr>
          <p:spPr>
            <a:xfrm>
              <a:off x="3785593" y="2327839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9692871" y="1645343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9692868" y="2444890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9692868" y="3243583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7652861" y="7680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7652858" y="3998413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>
              <a:off x="7652858" y="807227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Oval 889"/>
            <p:cNvSpPr/>
            <p:nvPr/>
          </p:nvSpPr>
          <p:spPr>
            <a:xfrm>
              <a:off x="7652858" y="1605920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Oval 890"/>
            <p:cNvSpPr/>
            <p:nvPr/>
          </p:nvSpPr>
          <p:spPr>
            <a:xfrm>
              <a:off x="7652858" y="2404613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Oval 891"/>
            <p:cNvSpPr/>
            <p:nvPr/>
          </p:nvSpPr>
          <p:spPr>
            <a:xfrm>
              <a:off x="7656261" y="3203305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3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507" y="1736006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4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0055" y="2552766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5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507" y="3334220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6" name="Rectangle 895"/>
            <p:cNvSpPr/>
            <p:nvPr/>
          </p:nvSpPr>
          <p:spPr>
            <a:xfrm>
              <a:off x="10088201" y="186585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10086534" y="2676543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10090687" y="3475236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dirty="0"/>
            </a:p>
          </p:txBody>
        </p:sp>
        <p:pic>
          <p:nvPicPr>
            <p:cNvPr id="899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6898" y="164945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0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614" y="957991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1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49" y="1783581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2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49" y="2546082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3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49" y="3366917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4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6898" y="4148514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5" name="Rectangle 904"/>
            <p:cNvSpPr/>
            <p:nvPr/>
          </p:nvSpPr>
          <p:spPr>
            <a:xfrm>
              <a:off x="7994968" y="21436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7922222" y="101080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7941614" y="1861142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dirty="0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7928793" y="259345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dirty="0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7941614" y="342676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dirty="0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7965705" y="418405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400" dirty="0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9689416" y="4072870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2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0055" y="4163507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3" name="Rectangle 912"/>
            <p:cNvSpPr/>
            <p:nvPr/>
          </p:nvSpPr>
          <p:spPr>
            <a:xfrm>
              <a:off x="10087235" y="4304523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dirty="0"/>
            </a:p>
          </p:txBody>
        </p:sp>
        <p:cxnSp>
          <p:nvCxnSpPr>
            <p:cNvPr id="914" name="Straight Arrow Connector 913"/>
            <p:cNvCxnSpPr/>
            <p:nvPr/>
          </p:nvCxnSpPr>
          <p:spPr>
            <a:xfrm flipV="1">
              <a:off x="7115540" y="331680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5" name="Straight Arrow Connector 914"/>
            <p:cNvCxnSpPr/>
            <p:nvPr/>
          </p:nvCxnSpPr>
          <p:spPr>
            <a:xfrm flipV="1">
              <a:off x="7112858" y="1126018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6" name="Straight Arrow Connector 915"/>
            <p:cNvCxnSpPr/>
            <p:nvPr/>
          </p:nvCxnSpPr>
          <p:spPr>
            <a:xfrm flipV="1">
              <a:off x="7120982" y="1929920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7" name="Straight Arrow Connector 916"/>
            <p:cNvCxnSpPr/>
            <p:nvPr/>
          </p:nvCxnSpPr>
          <p:spPr>
            <a:xfrm flipV="1">
              <a:off x="7125267" y="2697556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8" name="Straight Arrow Connector 917"/>
            <p:cNvCxnSpPr/>
            <p:nvPr/>
          </p:nvCxnSpPr>
          <p:spPr>
            <a:xfrm flipV="1">
              <a:off x="7111152" y="3557900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9" name="Straight Arrow Connector 918"/>
            <p:cNvCxnSpPr/>
            <p:nvPr/>
          </p:nvCxnSpPr>
          <p:spPr>
            <a:xfrm flipV="1">
              <a:off x="7108858" y="4341619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0" name="Oval 919"/>
            <p:cNvSpPr/>
            <p:nvPr/>
          </p:nvSpPr>
          <p:spPr>
            <a:xfrm>
              <a:off x="7652858" y="5588620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7656261" y="4793512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2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49" y="4957124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6898" y="5738721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4" name="Rectangle 923"/>
            <p:cNvSpPr/>
            <p:nvPr/>
          </p:nvSpPr>
          <p:spPr>
            <a:xfrm>
              <a:off x="7941614" y="501697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400" dirty="0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7965705" y="577426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2400" dirty="0"/>
            </a:p>
          </p:txBody>
        </p:sp>
        <p:cxnSp>
          <p:nvCxnSpPr>
            <p:cNvPr id="926" name="Straight Arrow Connector 925"/>
            <p:cNvCxnSpPr/>
            <p:nvPr/>
          </p:nvCxnSpPr>
          <p:spPr>
            <a:xfrm flipV="1">
              <a:off x="7111152" y="5148107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7" name="Straight Arrow Connector 926"/>
            <p:cNvCxnSpPr/>
            <p:nvPr/>
          </p:nvCxnSpPr>
          <p:spPr>
            <a:xfrm flipV="1">
              <a:off x="7108858" y="5931826"/>
              <a:ext cx="54000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8" name="Straight Connector 927"/>
            <p:cNvCxnSpPr>
              <a:stCxn id="887" idx="6"/>
              <a:endCxn id="884" idx="1"/>
            </p:cNvCxnSpPr>
            <p:nvPr/>
          </p:nvCxnSpPr>
          <p:spPr>
            <a:xfrm>
              <a:off x="8300861" y="331680"/>
              <a:ext cx="1392010" cy="16376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>
              <a:stCxn id="889" idx="6"/>
              <a:endCxn id="884" idx="1"/>
            </p:cNvCxnSpPr>
            <p:nvPr/>
          </p:nvCxnSpPr>
          <p:spPr>
            <a:xfrm>
              <a:off x="8300858" y="1131227"/>
              <a:ext cx="1392013" cy="8381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>
              <a:stCxn id="890" idx="6"/>
              <a:endCxn id="884" idx="1"/>
            </p:cNvCxnSpPr>
            <p:nvPr/>
          </p:nvCxnSpPr>
          <p:spPr>
            <a:xfrm>
              <a:off x="8300858" y="1929920"/>
              <a:ext cx="1392013" cy="394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>
              <a:stCxn id="891" idx="6"/>
              <a:endCxn id="884" idx="1"/>
            </p:cNvCxnSpPr>
            <p:nvPr/>
          </p:nvCxnSpPr>
          <p:spPr>
            <a:xfrm flipV="1">
              <a:off x="8300858" y="1969343"/>
              <a:ext cx="1392013" cy="759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>
              <a:stCxn id="885" idx="1"/>
              <a:endCxn id="892" idx="6"/>
            </p:cNvCxnSpPr>
            <p:nvPr/>
          </p:nvCxnSpPr>
          <p:spPr>
            <a:xfrm flipH="1">
              <a:off x="8304261" y="2768890"/>
              <a:ext cx="1388607" cy="75841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>
              <a:stCxn id="885" idx="1"/>
              <a:endCxn id="888" idx="6"/>
            </p:cNvCxnSpPr>
            <p:nvPr/>
          </p:nvCxnSpPr>
          <p:spPr>
            <a:xfrm flipH="1">
              <a:off x="8300858" y="2768890"/>
              <a:ext cx="1392010" cy="15535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>
              <a:stCxn id="921" idx="6"/>
              <a:endCxn id="885" idx="1"/>
            </p:cNvCxnSpPr>
            <p:nvPr/>
          </p:nvCxnSpPr>
          <p:spPr>
            <a:xfrm flipV="1">
              <a:off x="8304261" y="2768890"/>
              <a:ext cx="1388607" cy="23486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>
              <a:stCxn id="885" idx="1"/>
              <a:endCxn id="920" idx="6"/>
            </p:cNvCxnSpPr>
            <p:nvPr/>
          </p:nvCxnSpPr>
          <p:spPr>
            <a:xfrm flipH="1">
              <a:off x="8300858" y="2768890"/>
              <a:ext cx="1392010" cy="31437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>
              <a:stCxn id="886" idx="1"/>
              <a:endCxn id="887" idx="6"/>
            </p:cNvCxnSpPr>
            <p:nvPr/>
          </p:nvCxnSpPr>
          <p:spPr>
            <a:xfrm flipH="1" flipV="1">
              <a:off x="8300861" y="331680"/>
              <a:ext cx="1392007" cy="32359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>
              <a:stCxn id="890" idx="6"/>
              <a:endCxn id="886" idx="1"/>
            </p:cNvCxnSpPr>
            <p:nvPr/>
          </p:nvCxnSpPr>
          <p:spPr>
            <a:xfrm>
              <a:off x="8300858" y="1929920"/>
              <a:ext cx="1392010" cy="16376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>
              <a:stCxn id="892" idx="6"/>
              <a:endCxn id="886" idx="1"/>
            </p:cNvCxnSpPr>
            <p:nvPr/>
          </p:nvCxnSpPr>
          <p:spPr>
            <a:xfrm>
              <a:off x="8304261" y="3527305"/>
              <a:ext cx="1388607" cy="4027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>
              <a:stCxn id="921" idx="6"/>
              <a:endCxn id="886" idx="1"/>
            </p:cNvCxnSpPr>
            <p:nvPr/>
          </p:nvCxnSpPr>
          <p:spPr>
            <a:xfrm flipV="1">
              <a:off x="8304261" y="3567583"/>
              <a:ext cx="1388607" cy="15499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>
              <a:stCxn id="889" idx="6"/>
              <a:endCxn id="911" idx="1"/>
            </p:cNvCxnSpPr>
            <p:nvPr/>
          </p:nvCxnSpPr>
          <p:spPr>
            <a:xfrm>
              <a:off x="8300858" y="1131227"/>
              <a:ext cx="1388558" cy="3265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>
              <a:stCxn id="891" idx="6"/>
              <a:endCxn id="911" idx="1"/>
            </p:cNvCxnSpPr>
            <p:nvPr/>
          </p:nvCxnSpPr>
          <p:spPr>
            <a:xfrm>
              <a:off x="8300858" y="2728613"/>
              <a:ext cx="1388558" cy="16682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>
              <a:stCxn id="888" idx="6"/>
              <a:endCxn id="911" idx="1"/>
            </p:cNvCxnSpPr>
            <p:nvPr/>
          </p:nvCxnSpPr>
          <p:spPr>
            <a:xfrm>
              <a:off x="8300858" y="4322413"/>
              <a:ext cx="1388558" cy="744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>
              <a:stCxn id="920" idx="6"/>
              <a:endCxn id="911" idx="1"/>
            </p:cNvCxnSpPr>
            <p:nvPr/>
          </p:nvCxnSpPr>
          <p:spPr>
            <a:xfrm flipV="1">
              <a:off x="8300858" y="4396870"/>
              <a:ext cx="1388558" cy="15157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4" name="Rectangle 943"/>
            <p:cNvSpPr/>
            <p:nvPr/>
          </p:nvSpPr>
          <p:spPr>
            <a:xfrm>
              <a:off x="7301451" y="3919368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7301451" y="471404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7301451" y="554343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7316986" y="751703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7316986" y="1565208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dirty="0"/>
            </a:p>
          </p:txBody>
        </p:sp>
        <p:pic>
          <p:nvPicPr>
            <p:cNvPr id="949" name="Picture 2" descr="https://latex.codecogs.com/gif.latex?%5Cdpi%7B200%7D%20%5Chuge%20%5CDelt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629" y="3227019"/>
              <a:ext cx="251999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0" name="Rectangle 949"/>
            <p:cNvSpPr/>
            <p:nvPr/>
          </p:nvSpPr>
          <p:spPr>
            <a:xfrm>
              <a:off x="7280276" y="230189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7292960" y="-59212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952" name="Oval 951"/>
            <p:cNvSpPr/>
            <p:nvPr/>
          </p:nvSpPr>
          <p:spPr>
            <a:xfrm>
              <a:off x="2264553" y="4029449"/>
              <a:ext cx="370080" cy="366289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 smtClean="0"/>
            </a:p>
          </p:txBody>
        </p:sp>
        <p:sp>
          <p:nvSpPr>
            <p:cNvPr id="953" name="Oval 952"/>
            <p:cNvSpPr/>
            <p:nvPr/>
          </p:nvSpPr>
          <p:spPr>
            <a:xfrm>
              <a:off x="5980903" y="1290983"/>
              <a:ext cx="364867" cy="36987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 smtClean="0"/>
            </a:p>
          </p:txBody>
        </p:sp>
        <p:sp>
          <p:nvSpPr>
            <p:cNvPr id="954" name="Oval 953"/>
            <p:cNvSpPr/>
            <p:nvPr/>
          </p:nvSpPr>
          <p:spPr>
            <a:xfrm>
              <a:off x="9505142" y="3641512"/>
              <a:ext cx="333343" cy="362669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7529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57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arinifitri.1@gmail.com</dc:creator>
  <cp:lastModifiedBy>arinifitri.1@gmail.com</cp:lastModifiedBy>
  <cp:revision>9</cp:revision>
  <dcterms:created xsi:type="dcterms:W3CDTF">2019-06-13T08:33:18Z</dcterms:created>
  <dcterms:modified xsi:type="dcterms:W3CDTF">2019-06-13T20:43:43Z</dcterms:modified>
</cp:coreProperties>
</file>