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93938" cy="1601788"/>
  <p:notesSz cx="6858000" cy="9144000"/>
  <p:defaultTextStyle>
    <a:defPPr>
      <a:defRPr lang="id-ID"/>
    </a:defPPr>
    <a:lvl1pPr marL="0" algn="l" defTabSz="211993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1pPr>
    <a:lvl2pPr marL="105997" algn="l" defTabSz="211993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2pPr>
    <a:lvl3pPr marL="211993" algn="l" defTabSz="211993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3pPr>
    <a:lvl4pPr marL="317990" algn="l" defTabSz="211993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4pPr>
    <a:lvl5pPr marL="423987" algn="l" defTabSz="211993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5pPr>
    <a:lvl6pPr marL="529983" algn="l" defTabSz="211993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6pPr>
    <a:lvl7pPr marL="635979" algn="l" defTabSz="211993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7pPr>
    <a:lvl8pPr marL="741976" algn="l" defTabSz="211993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8pPr>
    <a:lvl9pPr marL="847973" algn="l" defTabSz="211993" rtl="0" eaLnBrk="1" latinLnBrk="0" hangingPunct="1">
      <a:defRPr sz="4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5" userDrawn="1">
          <p15:clr>
            <a:srgbClr val="A4A3A4"/>
          </p15:clr>
        </p15:guide>
        <p15:guide id="2" pos="7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660"/>
  </p:normalViewPr>
  <p:slideViewPr>
    <p:cSldViewPr>
      <p:cViewPr varScale="1">
        <p:scale>
          <a:sx n="293" d="100"/>
          <a:sy n="293" d="100"/>
        </p:scale>
        <p:origin x="1500" y="216"/>
      </p:cViewPr>
      <p:guideLst>
        <p:guide orient="horz" pos="505"/>
        <p:guide pos="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46" y="497592"/>
            <a:ext cx="1949847" cy="3433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092" y="907680"/>
            <a:ext cx="1605757" cy="409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2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4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6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8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1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3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7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54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42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3105" y="64146"/>
            <a:ext cx="516136" cy="13667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697" y="64146"/>
            <a:ext cx="1510176" cy="13667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36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97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06" y="1029298"/>
            <a:ext cx="1949847" cy="318132"/>
          </a:xfrm>
        </p:spPr>
        <p:txBody>
          <a:bodyPr anchor="t"/>
          <a:lstStyle>
            <a:lvl1pPr algn="l">
              <a:defRPr sz="2804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206" y="678907"/>
            <a:ext cx="1949847" cy="350391"/>
          </a:xfrm>
        </p:spPr>
        <p:txBody>
          <a:bodyPr anchor="b"/>
          <a:lstStyle>
            <a:lvl1pPr marL="0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1pPr>
            <a:lvl2pPr marL="322214" indent="0">
              <a:buNone/>
              <a:defRPr sz="1294">
                <a:solidFill>
                  <a:schemeClr val="tx1">
                    <a:tint val="75000"/>
                  </a:schemeClr>
                </a:solidFill>
              </a:defRPr>
            </a:lvl2pPr>
            <a:lvl3pPr marL="644428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3pPr>
            <a:lvl4pPr marL="966643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4pPr>
            <a:lvl5pPr marL="1288857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5pPr>
            <a:lvl6pPr marL="1611071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6pPr>
            <a:lvl7pPr marL="1933285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7pPr>
            <a:lvl8pPr marL="2255498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8pPr>
            <a:lvl9pPr marL="2577713" indent="0">
              <a:buNone/>
              <a:defRPr sz="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1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96" y="373754"/>
            <a:ext cx="1013157" cy="1057106"/>
          </a:xfrm>
        </p:spPr>
        <p:txBody>
          <a:bodyPr/>
          <a:lstStyle>
            <a:lvl1pPr>
              <a:defRPr sz="1942"/>
            </a:lvl1pPr>
            <a:lvl2pPr>
              <a:defRPr sz="1725"/>
            </a:lvl2pPr>
            <a:lvl3pPr>
              <a:defRPr sz="1402"/>
            </a:lvl3pPr>
            <a:lvl4pPr>
              <a:defRPr sz="1294"/>
            </a:lvl4pPr>
            <a:lvl5pPr>
              <a:defRPr sz="1294"/>
            </a:lvl5pPr>
            <a:lvl6pPr>
              <a:defRPr sz="1294"/>
            </a:lvl6pPr>
            <a:lvl7pPr>
              <a:defRPr sz="1294"/>
            </a:lvl7pPr>
            <a:lvl8pPr>
              <a:defRPr sz="1294"/>
            </a:lvl8pPr>
            <a:lvl9pPr>
              <a:defRPr sz="12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085" y="373754"/>
            <a:ext cx="1013157" cy="1057106"/>
          </a:xfrm>
        </p:spPr>
        <p:txBody>
          <a:bodyPr/>
          <a:lstStyle>
            <a:lvl1pPr>
              <a:defRPr sz="1942"/>
            </a:lvl1pPr>
            <a:lvl2pPr>
              <a:defRPr sz="1725"/>
            </a:lvl2pPr>
            <a:lvl3pPr>
              <a:defRPr sz="1402"/>
            </a:lvl3pPr>
            <a:lvl4pPr>
              <a:defRPr sz="1294"/>
            </a:lvl4pPr>
            <a:lvl5pPr>
              <a:defRPr sz="1294"/>
            </a:lvl5pPr>
            <a:lvl6pPr>
              <a:defRPr sz="1294"/>
            </a:lvl6pPr>
            <a:lvl7pPr>
              <a:defRPr sz="1294"/>
            </a:lvl7pPr>
            <a:lvl8pPr>
              <a:defRPr sz="1294"/>
            </a:lvl8pPr>
            <a:lvl9pPr>
              <a:defRPr sz="12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689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98" y="358551"/>
            <a:ext cx="1013554" cy="149426"/>
          </a:xfrm>
        </p:spPr>
        <p:txBody>
          <a:bodyPr anchor="b"/>
          <a:lstStyle>
            <a:lvl1pPr marL="0" indent="0">
              <a:buNone/>
              <a:defRPr sz="1725" b="1"/>
            </a:lvl1pPr>
            <a:lvl2pPr marL="322214" indent="0">
              <a:buNone/>
              <a:defRPr sz="1402" b="1"/>
            </a:lvl2pPr>
            <a:lvl3pPr marL="644428" indent="0">
              <a:buNone/>
              <a:defRPr sz="1294" b="1"/>
            </a:lvl3pPr>
            <a:lvl4pPr marL="966643" indent="0">
              <a:buNone/>
              <a:defRPr sz="1078" b="1"/>
            </a:lvl4pPr>
            <a:lvl5pPr marL="1288857" indent="0">
              <a:buNone/>
              <a:defRPr sz="1078" b="1"/>
            </a:lvl5pPr>
            <a:lvl6pPr marL="1611071" indent="0">
              <a:buNone/>
              <a:defRPr sz="1078" b="1"/>
            </a:lvl6pPr>
            <a:lvl7pPr marL="1933285" indent="0">
              <a:buNone/>
              <a:defRPr sz="1078" b="1"/>
            </a:lvl7pPr>
            <a:lvl8pPr marL="2255498" indent="0">
              <a:buNone/>
              <a:defRPr sz="1078" b="1"/>
            </a:lvl8pPr>
            <a:lvl9pPr marL="2577713" indent="0">
              <a:buNone/>
              <a:defRPr sz="10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98" y="507975"/>
            <a:ext cx="1013554" cy="922882"/>
          </a:xfrm>
        </p:spPr>
        <p:txBody>
          <a:bodyPr/>
          <a:lstStyle>
            <a:lvl1pPr>
              <a:defRPr sz="1725"/>
            </a:lvl1pPr>
            <a:lvl2pPr>
              <a:defRPr sz="1402"/>
            </a:lvl2pPr>
            <a:lvl3pPr>
              <a:defRPr sz="1294"/>
            </a:lvl3pPr>
            <a:lvl4pPr>
              <a:defRPr sz="1078"/>
            </a:lvl4pPr>
            <a:lvl5pPr>
              <a:defRPr sz="1078"/>
            </a:lvl5pPr>
            <a:lvl6pPr>
              <a:defRPr sz="1078"/>
            </a:lvl6pPr>
            <a:lvl7pPr>
              <a:defRPr sz="1078"/>
            </a:lvl7pPr>
            <a:lvl8pPr>
              <a:defRPr sz="1078"/>
            </a:lvl8pPr>
            <a:lvl9pPr>
              <a:defRPr sz="10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5290" y="358551"/>
            <a:ext cx="1013952" cy="149426"/>
          </a:xfrm>
        </p:spPr>
        <p:txBody>
          <a:bodyPr anchor="b"/>
          <a:lstStyle>
            <a:lvl1pPr marL="0" indent="0">
              <a:buNone/>
              <a:defRPr sz="1725" b="1"/>
            </a:lvl1pPr>
            <a:lvl2pPr marL="322214" indent="0">
              <a:buNone/>
              <a:defRPr sz="1402" b="1"/>
            </a:lvl2pPr>
            <a:lvl3pPr marL="644428" indent="0">
              <a:buNone/>
              <a:defRPr sz="1294" b="1"/>
            </a:lvl3pPr>
            <a:lvl4pPr marL="966643" indent="0">
              <a:buNone/>
              <a:defRPr sz="1078" b="1"/>
            </a:lvl4pPr>
            <a:lvl5pPr marL="1288857" indent="0">
              <a:buNone/>
              <a:defRPr sz="1078" b="1"/>
            </a:lvl5pPr>
            <a:lvl6pPr marL="1611071" indent="0">
              <a:buNone/>
              <a:defRPr sz="1078" b="1"/>
            </a:lvl6pPr>
            <a:lvl7pPr marL="1933285" indent="0">
              <a:buNone/>
              <a:defRPr sz="1078" b="1"/>
            </a:lvl7pPr>
            <a:lvl8pPr marL="2255498" indent="0">
              <a:buNone/>
              <a:defRPr sz="1078" b="1"/>
            </a:lvl8pPr>
            <a:lvl9pPr marL="2577713" indent="0">
              <a:buNone/>
              <a:defRPr sz="10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5290" y="507975"/>
            <a:ext cx="1013952" cy="922882"/>
          </a:xfrm>
        </p:spPr>
        <p:txBody>
          <a:bodyPr/>
          <a:lstStyle>
            <a:lvl1pPr>
              <a:defRPr sz="1725"/>
            </a:lvl1pPr>
            <a:lvl2pPr>
              <a:defRPr sz="1402"/>
            </a:lvl2pPr>
            <a:lvl3pPr>
              <a:defRPr sz="1294"/>
            </a:lvl3pPr>
            <a:lvl4pPr>
              <a:defRPr sz="1078"/>
            </a:lvl4pPr>
            <a:lvl5pPr>
              <a:defRPr sz="1078"/>
            </a:lvl5pPr>
            <a:lvl6pPr>
              <a:defRPr sz="1078"/>
            </a:lvl6pPr>
            <a:lvl7pPr>
              <a:defRPr sz="1078"/>
            </a:lvl7pPr>
            <a:lvl8pPr>
              <a:defRPr sz="1078"/>
            </a:lvl8pPr>
            <a:lvl9pPr>
              <a:defRPr sz="10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9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52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898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8" y="63775"/>
            <a:ext cx="754690" cy="271414"/>
          </a:xfrm>
        </p:spPr>
        <p:txBody>
          <a:bodyPr anchor="b"/>
          <a:lstStyle>
            <a:lvl1pPr algn="l">
              <a:defRPr sz="1402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868" y="63775"/>
            <a:ext cx="1282374" cy="1367082"/>
          </a:xfrm>
        </p:spPr>
        <p:txBody>
          <a:bodyPr/>
          <a:lstStyle>
            <a:lvl1pPr>
              <a:defRPr sz="2265"/>
            </a:lvl1pPr>
            <a:lvl2pPr>
              <a:defRPr sz="1942"/>
            </a:lvl2pPr>
            <a:lvl3pPr>
              <a:defRPr sz="1725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98" y="335192"/>
            <a:ext cx="754690" cy="1095667"/>
          </a:xfrm>
        </p:spPr>
        <p:txBody>
          <a:bodyPr/>
          <a:lstStyle>
            <a:lvl1pPr marL="0" indent="0">
              <a:buNone/>
              <a:defRPr sz="971"/>
            </a:lvl1pPr>
            <a:lvl2pPr marL="322214" indent="0">
              <a:buNone/>
              <a:defRPr sz="863"/>
            </a:lvl2pPr>
            <a:lvl3pPr marL="644428" indent="0">
              <a:buNone/>
              <a:defRPr sz="755"/>
            </a:lvl3pPr>
            <a:lvl4pPr marL="966643" indent="0">
              <a:buNone/>
              <a:defRPr sz="647"/>
            </a:lvl4pPr>
            <a:lvl5pPr marL="1288857" indent="0">
              <a:buNone/>
              <a:defRPr sz="647"/>
            </a:lvl5pPr>
            <a:lvl6pPr marL="1611071" indent="0">
              <a:buNone/>
              <a:defRPr sz="647"/>
            </a:lvl6pPr>
            <a:lvl7pPr marL="1933285" indent="0">
              <a:buNone/>
              <a:defRPr sz="647"/>
            </a:lvl7pPr>
            <a:lvl8pPr marL="2255498" indent="0">
              <a:buNone/>
              <a:defRPr sz="647"/>
            </a:lvl8pPr>
            <a:lvl9pPr marL="2577713" indent="0">
              <a:buNone/>
              <a:defRPr sz="6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19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628" y="1121252"/>
            <a:ext cx="1376363" cy="132370"/>
          </a:xfrm>
        </p:spPr>
        <p:txBody>
          <a:bodyPr anchor="b"/>
          <a:lstStyle>
            <a:lvl1pPr algn="l">
              <a:defRPr sz="1402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9628" y="143125"/>
            <a:ext cx="1376363" cy="961073"/>
          </a:xfrm>
        </p:spPr>
        <p:txBody>
          <a:bodyPr/>
          <a:lstStyle>
            <a:lvl1pPr marL="0" indent="0">
              <a:buNone/>
              <a:defRPr sz="2265"/>
            </a:lvl1pPr>
            <a:lvl2pPr marL="322214" indent="0">
              <a:buNone/>
              <a:defRPr sz="1942"/>
            </a:lvl2pPr>
            <a:lvl3pPr marL="644428" indent="0">
              <a:buNone/>
              <a:defRPr sz="1725"/>
            </a:lvl3pPr>
            <a:lvl4pPr marL="966643" indent="0">
              <a:buNone/>
              <a:defRPr sz="1402"/>
            </a:lvl4pPr>
            <a:lvl5pPr marL="1288857" indent="0">
              <a:buNone/>
              <a:defRPr sz="1402"/>
            </a:lvl5pPr>
            <a:lvl6pPr marL="1611071" indent="0">
              <a:buNone/>
              <a:defRPr sz="1402"/>
            </a:lvl6pPr>
            <a:lvl7pPr marL="1933285" indent="0">
              <a:buNone/>
              <a:defRPr sz="1402"/>
            </a:lvl7pPr>
            <a:lvl8pPr marL="2255498" indent="0">
              <a:buNone/>
              <a:defRPr sz="1402"/>
            </a:lvl8pPr>
            <a:lvl9pPr marL="2577713" indent="0">
              <a:buNone/>
              <a:defRPr sz="1402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28" y="1253625"/>
            <a:ext cx="1376363" cy="187987"/>
          </a:xfrm>
        </p:spPr>
        <p:txBody>
          <a:bodyPr/>
          <a:lstStyle>
            <a:lvl1pPr marL="0" indent="0">
              <a:buNone/>
              <a:defRPr sz="971"/>
            </a:lvl1pPr>
            <a:lvl2pPr marL="322214" indent="0">
              <a:buNone/>
              <a:defRPr sz="863"/>
            </a:lvl2pPr>
            <a:lvl3pPr marL="644428" indent="0">
              <a:buNone/>
              <a:defRPr sz="755"/>
            </a:lvl3pPr>
            <a:lvl4pPr marL="966643" indent="0">
              <a:buNone/>
              <a:defRPr sz="647"/>
            </a:lvl4pPr>
            <a:lvl5pPr marL="1288857" indent="0">
              <a:buNone/>
              <a:defRPr sz="647"/>
            </a:lvl5pPr>
            <a:lvl6pPr marL="1611071" indent="0">
              <a:buNone/>
              <a:defRPr sz="647"/>
            </a:lvl6pPr>
            <a:lvl7pPr marL="1933285" indent="0">
              <a:buNone/>
              <a:defRPr sz="647"/>
            </a:lvl7pPr>
            <a:lvl8pPr marL="2255498" indent="0">
              <a:buNone/>
              <a:defRPr sz="647"/>
            </a:lvl8pPr>
            <a:lvl9pPr marL="2577713" indent="0">
              <a:buNone/>
              <a:defRPr sz="6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60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698" y="64146"/>
            <a:ext cx="2064545" cy="266965"/>
          </a:xfrm>
          <a:prstGeom prst="rect">
            <a:avLst/>
          </a:prstGeom>
        </p:spPr>
        <p:txBody>
          <a:bodyPr vert="horz" lIns="59756" tIns="29878" rIns="59756" bIns="2987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98" y="373754"/>
            <a:ext cx="2064545" cy="1057106"/>
          </a:xfrm>
          <a:prstGeom prst="rect">
            <a:avLst/>
          </a:prstGeom>
        </p:spPr>
        <p:txBody>
          <a:bodyPr vert="horz" lIns="59756" tIns="29878" rIns="59756" bIns="2987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697" y="1484621"/>
            <a:ext cx="535252" cy="85280"/>
          </a:xfrm>
          <a:prstGeom prst="rect">
            <a:avLst/>
          </a:prstGeom>
        </p:spPr>
        <p:txBody>
          <a:bodyPr vert="horz" lIns="59756" tIns="29878" rIns="59756" bIns="29878" rtlCol="0" anchor="ctr"/>
          <a:lstStyle>
            <a:lvl1pPr algn="l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C33-4C49-4116-9584-36BF0E8E2F71}" type="datetimeFigureOut">
              <a:rPr lang="id-ID" smtClean="0"/>
              <a:t>18/06/2019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63" y="1484621"/>
            <a:ext cx="726414" cy="85280"/>
          </a:xfrm>
          <a:prstGeom prst="rect">
            <a:avLst/>
          </a:prstGeom>
        </p:spPr>
        <p:txBody>
          <a:bodyPr vert="horz" lIns="59756" tIns="29878" rIns="59756" bIns="29878" rtlCol="0" anchor="ctr"/>
          <a:lstStyle>
            <a:lvl1pPr algn="ctr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3990" y="1484621"/>
            <a:ext cx="535252" cy="85280"/>
          </a:xfrm>
          <a:prstGeom prst="rect">
            <a:avLst/>
          </a:prstGeom>
        </p:spPr>
        <p:txBody>
          <a:bodyPr vert="horz" lIns="59756" tIns="29878" rIns="59756" bIns="29878" rtlCol="0" anchor="ctr"/>
          <a:lstStyle>
            <a:lvl1pPr algn="r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C10A-8CB4-410C-8E68-EC924D161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36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4428" rtl="0" eaLnBrk="1" latinLnBrk="0" hangingPunct="1">
        <a:spcBef>
          <a:spcPct val="0"/>
        </a:spcBef>
        <a:buNone/>
        <a:defRPr sz="31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660" indent="-241660" algn="l" defTabSz="644428" rtl="0" eaLnBrk="1" latinLnBrk="0" hangingPunct="1">
        <a:spcBef>
          <a:spcPct val="20000"/>
        </a:spcBef>
        <a:buFont typeface="Arial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23598" indent="-201384" algn="l" defTabSz="644428" rtl="0" eaLnBrk="1" latinLnBrk="0" hangingPunct="1">
        <a:spcBef>
          <a:spcPct val="20000"/>
        </a:spcBef>
        <a:buFont typeface="Arial" pitchFamily="34" charset="0"/>
        <a:buChar char="–"/>
        <a:defRPr sz="1942" kern="1200">
          <a:solidFill>
            <a:schemeClr val="tx1"/>
          </a:solidFill>
          <a:latin typeface="+mn-lt"/>
          <a:ea typeface="+mn-ea"/>
          <a:cs typeface="+mn-cs"/>
        </a:defRPr>
      </a:lvl2pPr>
      <a:lvl3pPr marL="805535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127750" indent="-161107" algn="l" defTabSz="644428" rtl="0" eaLnBrk="1" latinLnBrk="0" hangingPunct="1">
        <a:spcBef>
          <a:spcPct val="20000"/>
        </a:spcBef>
        <a:buFont typeface="Arial" pitchFamily="34" charset="0"/>
        <a:buChar char="–"/>
        <a:defRPr sz="1402" kern="1200">
          <a:solidFill>
            <a:schemeClr val="tx1"/>
          </a:solidFill>
          <a:latin typeface="+mn-lt"/>
          <a:ea typeface="+mn-ea"/>
          <a:cs typeface="+mn-cs"/>
        </a:defRPr>
      </a:lvl4pPr>
      <a:lvl5pPr marL="1449964" indent="-161107" algn="l" defTabSz="644428" rtl="0" eaLnBrk="1" latinLnBrk="0" hangingPunct="1">
        <a:spcBef>
          <a:spcPct val="20000"/>
        </a:spcBef>
        <a:buFont typeface="Arial" pitchFamily="34" charset="0"/>
        <a:buChar char="»"/>
        <a:defRPr sz="1402" kern="1200">
          <a:solidFill>
            <a:schemeClr val="tx1"/>
          </a:solidFill>
          <a:latin typeface="+mn-lt"/>
          <a:ea typeface="+mn-ea"/>
          <a:cs typeface="+mn-cs"/>
        </a:defRPr>
      </a:lvl5pPr>
      <a:lvl6pPr marL="1772178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6pPr>
      <a:lvl7pPr marL="2094391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7pPr>
      <a:lvl8pPr marL="2416606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8pPr>
      <a:lvl9pPr marL="2738821" indent="-161107" algn="l" defTabSz="644428" rtl="0" eaLnBrk="1" latinLnBrk="0" hangingPunct="1">
        <a:spcBef>
          <a:spcPct val="20000"/>
        </a:spcBef>
        <a:buFont typeface="Arial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1pPr>
      <a:lvl2pPr marL="322214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2pPr>
      <a:lvl3pPr marL="644428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3pPr>
      <a:lvl4pPr marL="966643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4pPr>
      <a:lvl5pPr marL="1288857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5pPr>
      <a:lvl6pPr marL="1611071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6pPr>
      <a:lvl7pPr marL="1933285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7pPr>
      <a:lvl8pPr marL="2255498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8pPr>
      <a:lvl9pPr marL="2577713" algn="l" defTabSz="644428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 flipH="1">
            <a:off x="1518707" y="35096"/>
            <a:ext cx="241609" cy="235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48"/>
          <p:cNvSpPr/>
          <p:nvPr/>
        </p:nvSpPr>
        <p:spPr>
          <a:xfrm flipH="1">
            <a:off x="1290802" y="529188"/>
            <a:ext cx="241609" cy="235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 flipH="1">
            <a:off x="1516877" y="970822"/>
            <a:ext cx="241609" cy="235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/>
          <p:cNvSpPr/>
          <p:nvPr/>
        </p:nvSpPr>
        <p:spPr>
          <a:xfrm flipH="1">
            <a:off x="1098434" y="1357269"/>
            <a:ext cx="241609" cy="235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2" name="Straight Connector 51"/>
          <p:cNvCxnSpPr>
            <a:stCxn id="48" idx="6"/>
          </p:cNvCxnSpPr>
          <p:nvPr/>
        </p:nvCxnSpPr>
        <p:spPr>
          <a:xfrm flipH="1">
            <a:off x="455855" y="152953"/>
            <a:ext cx="1062852" cy="6500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6"/>
          </p:cNvCxnSpPr>
          <p:nvPr/>
        </p:nvCxnSpPr>
        <p:spPr>
          <a:xfrm flipH="1">
            <a:off x="443403" y="647045"/>
            <a:ext cx="847399" cy="1537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3403" y="800814"/>
            <a:ext cx="1073474" cy="2878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6"/>
          </p:cNvCxnSpPr>
          <p:nvPr/>
        </p:nvCxnSpPr>
        <p:spPr>
          <a:xfrm flipH="1" flipV="1">
            <a:off x="443403" y="800814"/>
            <a:ext cx="655031" cy="6743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H="1">
            <a:off x="1702931" y="-10211"/>
            <a:ext cx="6575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000" dirty="0" smtClean="0">
                <a:latin typeface="Times New Roman" pitchFamily="18" charset="0"/>
                <a:cs typeface="Times New Roman" pitchFamily="18" charset="0"/>
              </a:rPr>
              <a:t>Device-1</a:t>
            </a:r>
            <a:endParaRPr lang="id-ID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1490632" y="430751"/>
            <a:ext cx="6575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000" dirty="0" smtClean="0">
                <a:latin typeface="Times New Roman" pitchFamily="18" charset="0"/>
                <a:cs typeface="Times New Roman" pitchFamily="18" charset="0"/>
              </a:rPr>
              <a:t>Device-2</a:t>
            </a:r>
            <a:endParaRPr lang="id-ID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 flipH="1">
            <a:off x="1702932" y="851584"/>
            <a:ext cx="6575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000" dirty="0" smtClean="0">
                <a:latin typeface="Times New Roman" pitchFamily="18" charset="0"/>
                <a:cs typeface="Times New Roman" pitchFamily="18" charset="0"/>
              </a:rPr>
              <a:t>Device-3</a:t>
            </a:r>
            <a:endParaRPr lang="id-ID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338087" y="1330179"/>
            <a:ext cx="686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000" dirty="0" smtClean="0">
                <a:latin typeface="Times New Roman" pitchFamily="18" charset="0"/>
                <a:cs typeface="Times New Roman" pitchFamily="18" charset="0"/>
              </a:rPr>
              <a:t>Device-N</a:t>
            </a:r>
            <a:endParaRPr lang="id-ID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016957" y="1112939"/>
            <a:ext cx="3" cy="2519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flipH="1">
            <a:off x="1267550" y="-61280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1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D" sz="1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id-ID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 flipH="1">
            <a:off x="1219296" y="299949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1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D" sz="11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id-ID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 flipH="1">
            <a:off x="1473839" y="74090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1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D" sz="11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id-ID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 flipH="1">
            <a:off x="1072053" y="1141766"/>
            <a:ext cx="3465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1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D" sz="11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id-ID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41283" y="345901"/>
            <a:ext cx="403059" cy="1112868"/>
            <a:chOff x="432197" y="486479"/>
            <a:chExt cx="302540" cy="848985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439451" y="542580"/>
              <a:ext cx="144016" cy="7364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90721" y="542580"/>
              <a:ext cx="144016" cy="7364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32197" y="1278980"/>
              <a:ext cx="170058" cy="5648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90721" y="1278980"/>
              <a:ext cx="144016" cy="5648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0416" y="542580"/>
              <a:ext cx="11839" cy="79288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39898" y="745204"/>
              <a:ext cx="50823" cy="1782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90721" y="745204"/>
              <a:ext cx="51165" cy="1916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39898" y="763025"/>
              <a:ext cx="56590" cy="13082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98168" y="754114"/>
              <a:ext cx="38461" cy="13974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02480" y="893854"/>
              <a:ext cx="88241" cy="7179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90110" y="895377"/>
              <a:ext cx="93038" cy="8728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02480" y="965649"/>
              <a:ext cx="87630" cy="12010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96488" y="981957"/>
              <a:ext cx="82344" cy="9574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95942" y="1082951"/>
              <a:ext cx="112749" cy="7251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67183" y="1085757"/>
              <a:ext cx="128759" cy="7852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09417" y="1155313"/>
              <a:ext cx="92112" cy="17118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64745" y="1164280"/>
              <a:ext cx="138121" cy="17118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60607" y="486479"/>
              <a:ext cx="45719" cy="46688"/>
            </a:xfrm>
            <a:prstGeom prst="ellipse">
              <a:avLst/>
            </a:prstGeom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Arc 65"/>
          <p:cNvSpPr/>
          <p:nvPr/>
        </p:nvSpPr>
        <p:spPr>
          <a:xfrm rot="2790765">
            <a:off x="195260" y="244350"/>
            <a:ext cx="267716" cy="27685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rot="2790765">
            <a:off x="129445" y="194922"/>
            <a:ext cx="400334" cy="4391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 rot="2790765">
            <a:off x="64014" y="120716"/>
            <a:ext cx="566422" cy="54276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 rot="18809235" flipH="1">
            <a:off x="209300" y="247561"/>
            <a:ext cx="267716" cy="27685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/>
          <p:cNvSpPr/>
          <p:nvPr/>
        </p:nvSpPr>
        <p:spPr>
          <a:xfrm rot="18809235" flipH="1">
            <a:off x="143485" y="198133"/>
            <a:ext cx="400334" cy="4391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rot="18809235" flipH="1">
            <a:off x="55021" y="130668"/>
            <a:ext cx="566422" cy="54276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flipH="1">
            <a:off x="163881" y="67929"/>
            <a:ext cx="3577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100" dirty="0" smtClean="0">
                <a:latin typeface="Times New Roman" pitchFamily="18" charset="0"/>
                <a:cs typeface="Times New Roman" pitchFamily="18" charset="0"/>
              </a:rPr>
              <a:t>BS</a:t>
            </a:r>
            <a:endParaRPr lang="id-ID" sz="11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 rot="19599295">
                <a:off x="977430" y="213817"/>
                <a:ext cx="33413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9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D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9295">
                <a:off x="977430" y="213817"/>
                <a:ext cx="334130" cy="138499"/>
              </a:xfrm>
              <a:prstGeom prst="rect">
                <a:avLst/>
              </a:prstGeom>
              <a:blipFill rotWithShape="0">
                <a:blip r:embed="rId2"/>
                <a:stretch>
                  <a:fillRect l="-5085" r="-847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 rot="20909549">
                <a:off x="865639" y="538721"/>
                <a:ext cx="33951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9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D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9549">
                <a:off x="865639" y="538721"/>
                <a:ext cx="339517" cy="138499"/>
              </a:xfrm>
              <a:prstGeom prst="rect">
                <a:avLst/>
              </a:prstGeom>
              <a:blipFill rotWithShape="0">
                <a:blip r:embed="rId3"/>
                <a:stretch>
                  <a:fillRect l="-6667" r="-333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 rot="986440">
                <a:off x="1094860" y="870184"/>
                <a:ext cx="33951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9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D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6440">
                <a:off x="1094860" y="870184"/>
                <a:ext cx="339517" cy="138499"/>
              </a:xfrm>
              <a:prstGeom prst="rect">
                <a:avLst/>
              </a:prstGeom>
              <a:blipFill rotWithShape="0">
                <a:blip r:embed="rId4"/>
                <a:stretch>
                  <a:fillRect l="-819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 rot="2737673">
                <a:off x="780100" y="1140114"/>
                <a:ext cx="3551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9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D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D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D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7673">
                <a:off x="780100" y="1140114"/>
                <a:ext cx="355162" cy="138499"/>
              </a:xfrm>
              <a:prstGeom prst="rect">
                <a:avLst/>
              </a:prstGeom>
              <a:blipFill rotWithShape="0">
                <a:blip r:embed="rId5"/>
                <a:stretch>
                  <a:fillRect l="-6897" t="-3390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75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arinifitri.1@gmail.com</cp:lastModifiedBy>
  <cp:revision>16</cp:revision>
  <dcterms:created xsi:type="dcterms:W3CDTF">2018-10-22T15:31:24Z</dcterms:created>
  <dcterms:modified xsi:type="dcterms:W3CDTF">2019-06-18T15:47:50Z</dcterms:modified>
</cp:coreProperties>
</file>