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87700" cy="1692275"/>
  <p:notesSz cx="6858000" cy="9144000"/>
  <p:defaultTextStyle>
    <a:defPPr>
      <a:defRPr lang="id-ID"/>
    </a:defPPr>
    <a:lvl1pPr marL="0" algn="l" defTabSz="26555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1pPr>
    <a:lvl2pPr marL="132778" algn="l" defTabSz="26555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2pPr>
    <a:lvl3pPr marL="265556" algn="l" defTabSz="26555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3pPr>
    <a:lvl4pPr marL="398334" algn="l" defTabSz="26555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4pPr>
    <a:lvl5pPr marL="531112" algn="l" defTabSz="26555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5pPr>
    <a:lvl6pPr marL="663890" algn="l" defTabSz="26555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6pPr>
    <a:lvl7pPr marL="796667" algn="l" defTabSz="26555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7pPr>
    <a:lvl8pPr marL="929445" algn="l" defTabSz="26555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8pPr>
    <a:lvl9pPr marL="1062224" algn="l" defTabSz="26555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3" userDrawn="1">
          <p15:clr>
            <a:srgbClr val="A4A3A4"/>
          </p15:clr>
        </p15:guide>
        <p15:guide id="2" pos="10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4660"/>
  </p:normalViewPr>
  <p:slideViewPr>
    <p:cSldViewPr>
      <p:cViewPr>
        <p:scale>
          <a:sx n="280" d="100"/>
          <a:sy n="280" d="100"/>
        </p:scale>
        <p:origin x="732" y="108"/>
      </p:cViewPr>
      <p:guideLst>
        <p:guide orient="horz" pos="533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79" y="525702"/>
            <a:ext cx="2709544" cy="362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156" y="958956"/>
            <a:ext cx="2231391" cy="4324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2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4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6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8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1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3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7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54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542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1083" y="67770"/>
            <a:ext cx="717232" cy="1443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385" y="67770"/>
            <a:ext cx="2098569" cy="1443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36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997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7" y="1087444"/>
            <a:ext cx="2709544" cy="336104"/>
          </a:xfrm>
        </p:spPr>
        <p:txBody>
          <a:bodyPr anchor="t"/>
          <a:lstStyle>
            <a:lvl1pPr algn="l">
              <a:defRPr sz="2804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807" y="717259"/>
            <a:ext cx="2709544" cy="370185"/>
          </a:xfrm>
        </p:spPr>
        <p:txBody>
          <a:bodyPr anchor="b"/>
          <a:lstStyle>
            <a:lvl1pPr marL="0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1pPr>
            <a:lvl2pPr marL="322214" indent="0">
              <a:buNone/>
              <a:defRPr sz="1294">
                <a:solidFill>
                  <a:schemeClr val="tx1">
                    <a:tint val="75000"/>
                  </a:schemeClr>
                </a:solidFill>
              </a:defRPr>
            </a:lvl2pPr>
            <a:lvl3pPr marL="644428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3pPr>
            <a:lvl4pPr marL="966643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4pPr>
            <a:lvl5pPr marL="1288857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5pPr>
            <a:lvl6pPr marL="1611071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6pPr>
            <a:lvl7pPr marL="1933285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7pPr>
            <a:lvl8pPr marL="2255498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8pPr>
            <a:lvl9pPr marL="2577713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1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84" y="394867"/>
            <a:ext cx="1407902" cy="1116823"/>
          </a:xfrm>
        </p:spPr>
        <p:txBody>
          <a:bodyPr/>
          <a:lstStyle>
            <a:lvl1pPr>
              <a:defRPr sz="1942"/>
            </a:lvl1pPr>
            <a:lvl2pPr>
              <a:defRPr sz="1725"/>
            </a:lvl2pPr>
            <a:lvl3pPr>
              <a:defRPr sz="1402"/>
            </a:lvl3pPr>
            <a:lvl4pPr>
              <a:defRPr sz="1294"/>
            </a:lvl4pPr>
            <a:lvl5pPr>
              <a:defRPr sz="1294"/>
            </a:lvl5pPr>
            <a:lvl6pPr>
              <a:defRPr sz="1294"/>
            </a:lvl6pPr>
            <a:lvl7pPr>
              <a:defRPr sz="1294"/>
            </a:lvl7pPr>
            <a:lvl8pPr>
              <a:defRPr sz="1294"/>
            </a:lvl8pPr>
            <a:lvl9pPr>
              <a:defRPr sz="12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414" y="394867"/>
            <a:ext cx="1407902" cy="1116823"/>
          </a:xfrm>
        </p:spPr>
        <p:txBody>
          <a:bodyPr/>
          <a:lstStyle>
            <a:lvl1pPr>
              <a:defRPr sz="1942"/>
            </a:lvl1pPr>
            <a:lvl2pPr>
              <a:defRPr sz="1725"/>
            </a:lvl2pPr>
            <a:lvl3pPr>
              <a:defRPr sz="1402"/>
            </a:lvl3pPr>
            <a:lvl4pPr>
              <a:defRPr sz="1294"/>
            </a:lvl4pPr>
            <a:lvl5pPr>
              <a:defRPr sz="1294"/>
            </a:lvl5pPr>
            <a:lvl6pPr>
              <a:defRPr sz="1294"/>
            </a:lvl6pPr>
            <a:lvl7pPr>
              <a:defRPr sz="1294"/>
            </a:lvl7pPr>
            <a:lvl8pPr>
              <a:defRPr sz="1294"/>
            </a:lvl8pPr>
            <a:lvl9pPr>
              <a:defRPr sz="12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689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6" y="378806"/>
            <a:ext cx="1408454" cy="157867"/>
          </a:xfrm>
        </p:spPr>
        <p:txBody>
          <a:bodyPr anchor="b"/>
          <a:lstStyle>
            <a:lvl1pPr marL="0" indent="0">
              <a:buNone/>
              <a:defRPr sz="1725" b="1"/>
            </a:lvl1pPr>
            <a:lvl2pPr marL="322214" indent="0">
              <a:buNone/>
              <a:defRPr sz="1402" b="1"/>
            </a:lvl2pPr>
            <a:lvl3pPr marL="644428" indent="0">
              <a:buNone/>
              <a:defRPr sz="1294" b="1"/>
            </a:lvl3pPr>
            <a:lvl4pPr marL="966643" indent="0">
              <a:buNone/>
              <a:defRPr sz="1078" b="1"/>
            </a:lvl4pPr>
            <a:lvl5pPr marL="1288857" indent="0">
              <a:buNone/>
              <a:defRPr sz="1078" b="1"/>
            </a:lvl5pPr>
            <a:lvl6pPr marL="1611071" indent="0">
              <a:buNone/>
              <a:defRPr sz="1078" b="1"/>
            </a:lvl6pPr>
            <a:lvl7pPr marL="1933285" indent="0">
              <a:buNone/>
              <a:defRPr sz="1078" b="1"/>
            </a:lvl7pPr>
            <a:lvl8pPr marL="2255498" indent="0">
              <a:buNone/>
              <a:defRPr sz="1078" b="1"/>
            </a:lvl8pPr>
            <a:lvl9pPr marL="2577713" indent="0">
              <a:buNone/>
              <a:defRPr sz="10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86" y="536670"/>
            <a:ext cx="1408454" cy="975017"/>
          </a:xfrm>
        </p:spPr>
        <p:txBody>
          <a:bodyPr/>
          <a:lstStyle>
            <a:lvl1pPr>
              <a:defRPr sz="1725"/>
            </a:lvl1pPr>
            <a:lvl2pPr>
              <a:defRPr sz="1402"/>
            </a:lvl2pPr>
            <a:lvl3pPr>
              <a:defRPr sz="1294"/>
            </a:lvl3pPr>
            <a:lvl4pPr>
              <a:defRPr sz="1078"/>
            </a:lvl4pPr>
            <a:lvl5pPr>
              <a:defRPr sz="1078"/>
            </a:lvl5pPr>
            <a:lvl6pPr>
              <a:defRPr sz="1078"/>
            </a:lvl6pPr>
            <a:lvl7pPr>
              <a:defRPr sz="1078"/>
            </a:lvl7pPr>
            <a:lvl8pPr>
              <a:defRPr sz="1078"/>
            </a:lvl8pPr>
            <a:lvl9pPr>
              <a:defRPr sz="10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19309" y="378806"/>
            <a:ext cx="1409007" cy="157867"/>
          </a:xfrm>
        </p:spPr>
        <p:txBody>
          <a:bodyPr anchor="b"/>
          <a:lstStyle>
            <a:lvl1pPr marL="0" indent="0">
              <a:buNone/>
              <a:defRPr sz="1725" b="1"/>
            </a:lvl1pPr>
            <a:lvl2pPr marL="322214" indent="0">
              <a:buNone/>
              <a:defRPr sz="1402" b="1"/>
            </a:lvl2pPr>
            <a:lvl3pPr marL="644428" indent="0">
              <a:buNone/>
              <a:defRPr sz="1294" b="1"/>
            </a:lvl3pPr>
            <a:lvl4pPr marL="966643" indent="0">
              <a:buNone/>
              <a:defRPr sz="1078" b="1"/>
            </a:lvl4pPr>
            <a:lvl5pPr marL="1288857" indent="0">
              <a:buNone/>
              <a:defRPr sz="1078" b="1"/>
            </a:lvl5pPr>
            <a:lvl6pPr marL="1611071" indent="0">
              <a:buNone/>
              <a:defRPr sz="1078" b="1"/>
            </a:lvl6pPr>
            <a:lvl7pPr marL="1933285" indent="0">
              <a:buNone/>
              <a:defRPr sz="1078" b="1"/>
            </a:lvl7pPr>
            <a:lvl8pPr marL="2255498" indent="0">
              <a:buNone/>
              <a:defRPr sz="1078" b="1"/>
            </a:lvl8pPr>
            <a:lvl9pPr marL="2577713" indent="0">
              <a:buNone/>
              <a:defRPr sz="10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19309" y="536670"/>
            <a:ext cx="1409007" cy="975017"/>
          </a:xfrm>
        </p:spPr>
        <p:txBody>
          <a:bodyPr/>
          <a:lstStyle>
            <a:lvl1pPr>
              <a:defRPr sz="1725"/>
            </a:lvl1pPr>
            <a:lvl2pPr>
              <a:defRPr sz="1402"/>
            </a:lvl2pPr>
            <a:lvl3pPr>
              <a:defRPr sz="1294"/>
            </a:lvl3pPr>
            <a:lvl4pPr>
              <a:defRPr sz="1078"/>
            </a:lvl4pPr>
            <a:lvl5pPr>
              <a:defRPr sz="1078"/>
            </a:lvl5pPr>
            <a:lvl6pPr>
              <a:defRPr sz="1078"/>
            </a:lvl6pPr>
            <a:lvl7pPr>
              <a:defRPr sz="1078"/>
            </a:lvl7pPr>
            <a:lvl8pPr>
              <a:defRPr sz="1078"/>
            </a:lvl8pPr>
            <a:lvl9pPr>
              <a:defRPr sz="10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9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52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898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6" y="67378"/>
            <a:ext cx="1048731" cy="286746"/>
          </a:xfrm>
        </p:spPr>
        <p:txBody>
          <a:bodyPr anchor="b"/>
          <a:lstStyle>
            <a:lvl1pPr algn="l">
              <a:defRPr sz="1402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304" y="67378"/>
            <a:ext cx="1782012" cy="1444310"/>
          </a:xfrm>
        </p:spPr>
        <p:txBody>
          <a:bodyPr/>
          <a:lstStyle>
            <a:lvl1pPr>
              <a:defRPr sz="2265"/>
            </a:lvl1pPr>
            <a:lvl2pPr>
              <a:defRPr sz="1942"/>
            </a:lvl2pPr>
            <a:lvl3pPr>
              <a:defRPr sz="1725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6" y="354127"/>
            <a:ext cx="1048731" cy="1157563"/>
          </a:xfrm>
        </p:spPr>
        <p:txBody>
          <a:bodyPr/>
          <a:lstStyle>
            <a:lvl1pPr marL="0" indent="0">
              <a:buNone/>
              <a:defRPr sz="971"/>
            </a:lvl1pPr>
            <a:lvl2pPr marL="322214" indent="0">
              <a:buNone/>
              <a:defRPr sz="863"/>
            </a:lvl2pPr>
            <a:lvl3pPr marL="644428" indent="0">
              <a:buNone/>
              <a:defRPr sz="755"/>
            </a:lvl3pPr>
            <a:lvl4pPr marL="966643" indent="0">
              <a:buNone/>
              <a:defRPr sz="647"/>
            </a:lvl4pPr>
            <a:lvl5pPr marL="1288857" indent="0">
              <a:buNone/>
              <a:defRPr sz="647"/>
            </a:lvl5pPr>
            <a:lvl6pPr marL="1611071" indent="0">
              <a:buNone/>
              <a:defRPr sz="647"/>
            </a:lvl6pPr>
            <a:lvl7pPr marL="1933285" indent="0">
              <a:buNone/>
              <a:defRPr sz="647"/>
            </a:lvl7pPr>
            <a:lvl8pPr marL="2255498" indent="0">
              <a:buNone/>
              <a:defRPr sz="647"/>
            </a:lvl8pPr>
            <a:lvl9pPr marL="2577713" indent="0">
              <a:buNone/>
              <a:defRPr sz="6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199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12" y="1184593"/>
            <a:ext cx="1912620" cy="139848"/>
          </a:xfrm>
        </p:spPr>
        <p:txBody>
          <a:bodyPr anchor="b"/>
          <a:lstStyle>
            <a:lvl1pPr algn="l">
              <a:defRPr sz="1402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4812" y="151210"/>
            <a:ext cx="1912620" cy="1015365"/>
          </a:xfrm>
        </p:spPr>
        <p:txBody>
          <a:bodyPr/>
          <a:lstStyle>
            <a:lvl1pPr marL="0" indent="0">
              <a:buNone/>
              <a:defRPr sz="2265"/>
            </a:lvl1pPr>
            <a:lvl2pPr marL="322214" indent="0">
              <a:buNone/>
              <a:defRPr sz="1942"/>
            </a:lvl2pPr>
            <a:lvl3pPr marL="644428" indent="0">
              <a:buNone/>
              <a:defRPr sz="1725"/>
            </a:lvl3pPr>
            <a:lvl4pPr marL="966643" indent="0">
              <a:buNone/>
              <a:defRPr sz="1402"/>
            </a:lvl4pPr>
            <a:lvl5pPr marL="1288857" indent="0">
              <a:buNone/>
              <a:defRPr sz="1402"/>
            </a:lvl5pPr>
            <a:lvl6pPr marL="1611071" indent="0">
              <a:buNone/>
              <a:defRPr sz="1402"/>
            </a:lvl6pPr>
            <a:lvl7pPr marL="1933285" indent="0">
              <a:buNone/>
              <a:defRPr sz="1402"/>
            </a:lvl7pPr>
            <a:lvl8pPr marL="2255498" indent="0">
              <a:buNone/>
              <a:defRPr sz="1402"/>
            </a:lvl8pPr>
            <a:lvl9pPr marL="2577713" indent="0">
              <a:buNone/>
              <a:defRPr sz="1402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12" y="1324443"/>
            <a:ext cx="1912620" cy="198607"/>
          </a:xfrm>
        </p:spPr>
        <p:txBody>
          <a:bodyPr/>
          <a:lstStyle>
            <a:lvl1pPr marL="0" indent="0">
              <a:buNone/>
              <a:defRPr sz="971"/>
            </a:lvl1pPr>
            <a:lvl2pPr marL="322214" indent="0">
              <a:buNone/>
              <a:defRPr sz="863"/>
            </a:lvl2pPr>
            <a:lvl3pPr marL="644428" indent="0">
              <a:buNone/>
              <a:defRPr sz="755"/>
            </a:lvl3pPr>
            <a:lvl4pPr marL="966643" indent="0">
              <a:buNone/>
              <a:defRPr sz="647"/>
            </a:lvl4pPr>
            <a:lvl5pPr marL="1288857" indent="0">
              <a:buNone/>
              <a:defRPr sz="647"/>
            </a:lvl5pPr>
            <a:lvl6pPr marL="1611071" indent="0">
              <a:buNone/>
              <a:defRPr sz="647"/>
            </a:lvl6pPr>
            <a:lvl7pPr marL="1933285" indent="0">
              <a:buNone/>
              <a:defRPr sz="647"/>
            </a:lvl7pPr>
            <a:lvl8pPr marL="2255498" indent="0">
              <a:buNone/>
              <a:defRPr sz="647"/>
            </a:lvl8pPr>
            <a:lvl9pPr marL="2577713" indent="0">
              <a:buNone/>
              <a:defRPr sz="6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60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86" y="67770"/>
            <a:ext cx="2868931" cy="282046"/>
          </a:xfrm>
          <a:prstGeom prst="rect">
            <a:avLst/>
          </a:prstGeom>
        </p:spPr>
        <p:txBody>
          <a:bodyPr vert="horz" lIns="59756" tIns="29878" rIns="59756" bIns="2987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6" y="394867"/>
            <a:ext cx="2868931" cy="1116823"/>
          </a:xfrm>
          <a:prstGeom prst="rect">
            <a:avLst/>
          </a:prstGeom>
        </p:spPr>
        <p:txBody>
          <a:bodyPr vert="horz" lIns="59756" tIns="29878" rIns="59756" bIns="2987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384" y="1568489"/>
            <a:ext cx="743797" cy="90098"/>
          </a:xfrm>
          <a:prstGeom prst="rect">
            <a:avLst/>
          </a:prstGeom>
        </p:spPr>
        <p:txBody>
          <a:bodyPr vert="horz" lIns="59756" tIns="29878" rIns="59756" bIns="29878" rtlCol="0" anchor="ctr"/>
          <a:lstStyle>
            <a:lvl1pPr algn="l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C33-4C49-4116-9584-36BF0E8E2F71}" type="datetimeFigureOut">
              <a:rPr lang="id-ID" smtClean="0"/>
              <a:t>10/01/2019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9132" y="1568489"/>
            <a:ext cx="1009439" cy="90098"/>
          </a:xfrm>
          <a:prstGeom prst="rect">
            <a:avLst/>
          </a:prstGeom>
        </p:spPr>
        <p:txBody>
          <a:bodyPr vert="horz" lIns="59756" tIns="29878" rIns="59756" bIns="29878" rtlCol="0" anchor="ctr"/>
          <a:lstStyle>
            <a:lvl1pPr algn="ctr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4519" y="1568489"/>
            <a:ext cx="743797" cy="90098"/>
          </a:xfrm>
          <a:prstGeom prst="rect">
            <a:avLst/>
          </a:prstGeom>
        </p:spPr>
        <p:txBody>
          <a:bodyPr vert="horz" lIns="59756" tIns="29878" rIns="59756" bIns="29878" rtlCol="0" anchor="ctr"/>
          <a:lstStyle>
            <a:lvl1pPr algn="r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036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4428" rtl="0" eaLnBrk="1" latinLnBrk="0" hangingPunct="1">
        <a:spcBef>
          <a:spcPct val="0"/>
        </a:spcBef>
        <a:buNone/>
        <a:defRPr sz="31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660" indent="-241660" algn="l" defTabSz="644428" rtl="0" eaLnBrk="1" latinLnBrk="0" hangingPunct="1">
        <a:spcBef>
          <a:spcPct val="20000"/>
        </a:spcBef>
        <a:buFont typeface="Arial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23598" indent="-201384" algn="l" defTabSz="644428" rtl="0" eaLnBrk="1" latinLnBrk="0" hangingPunct="1">
        <a:spcBef>
          <a:spcPct val="20000"/>
        </a:spcBef>
        <a:buFont typeface="Arial" pitchFamily="34" charset="0"/>
        <a:buChar char="–"/>
        <a:defRPr sz="1942" kern="1200">
          <a:solidFill>
            <a:schemeClr val="tx1"/>
          </a:solidFill>
          <a:latin typeface="+mn-lt"/>
          <a:ea typeface="+mn-ea"/>
          <a:cs typeface="+mn-cs"/>
        </a:defRPr>
      </a:lvl2pPr>
      <a:lvl3pPr marL="805535" indent="-161107" algn="l" defTabSz="644428" rtl="0" eaLnBrk="1" latinLnBrk="0" hangingPunct="1">
        <a:spcBef>
          <a:spcPct val="20000"/>
        </a:spcBef>
        <a:buFont typeface="Arial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127750" indent="-161107" algn="l" defTabSz="644428" rtl="0" eaLnBrk="1" latinLnBrk="0" hangingPunct="1">
        <a:spcBef>
          <a:spcPct val="20000"/>
        </a:spcBef>
        <a:buFont typeface="Arial" pitchFamily="34" charset="0"/>
        <a:buChar char="–"/>
        <a:defRPr sz="1402" kern="1200">
          <a:solidFill>
            <a:schemeClr val="tx1"/>
          </a:solidFill>
          <a:latin typeface="+mn-lt"/>
          <a:ea typeface="+mn-ea"/>
          <a:cs typeface="+mn-cs"/>
        </a:defRPr>
      </a:lvl4pPr>
      <a:lvl5pPr marL="1449964" indent="-161107" algn="l" defTabSz="644428" rtl="0" eaLnBrk="1" latinLnBrk="0" hangingPunct="1">
        <a:spcBef>
          <a:spcPct val="20000"/>
        </a:spcBef>
        <a:buFont typeface="Arial" pitchFamily="34" charset="0"/>
        <a:buChar char="»"/>
        <a:defRPr sz="1402" kern="1200">
          <a:solidFill>
            <a:schemeClr val="tx1"/>
          </a:solidFill>
          <a:latin typeface="+mn-lt"/>
          <a:ea typeface="+mn-ea"/>
          <a:cs typeface="+mn-cs"/>
        </a:defRPr>
      </a:lvl5pPr>
      <a:lvl6pPr marL="1772178" indent="-161107" algn="l" defTabSz="644428" rtl="0" eaLnBrk="1" latinLnBrk="0" hangingPunct="1">
        <a:spcBef>
          <a:spcPct val="20000"/>
        </a:spcBef>
        <a:buFont typeface="Arial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6pPr>
      <a:lvl7pPr marL="2094391" indent="-161107" algn="l" defTabSz="644428" rtl="0" eaLnBrk="1" latinLnBrk="0" hangingPunct="1">
        <a:spcBef>
          <a:spcPct val="20000"/>
        </a:spcBef>
        <a:buFont typeface="Arial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7pPr>
      <a:lvl8pPr marL="2416606" indent="-161107" algn="l" defTabSz="644428" rtl="0" eaLnBrk="1" latinLnBrk="0" hangingPunct="1">
        <a:spcBef>
          <a:spcPct val="20000"/>
        </a:spcBef>
        <a:buFont typeface="Arial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8pPr>
      <a:lvl9pPr marL="2738821" indent="-161107" algn="l" defTabSz="644428" rtl="0" eaLnBrk="1" latinLnBrk="0" hangingPunct="1">
        <a:spcBef>
          <a:spcPct val="20000"/>
        </a:spcBef>
        <a:buFont typeface="Arial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1pPr>
      <a:lvl2pPr marL="322214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2pPr>
      <a:lvl3pPr marL="644428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3pPr>
      <a:lvl4pPr marL="966643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4pPr>
      <a:lvl5pPr marL="1288857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5pPr>
      <a:lvl6pPr marL="1611071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6pPr>
      <a:lvl7pPr marL="1933285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7pPr>
      <a:lvl8pPr marL="2255498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8pPr>
      <a:lvl9pPr marL="2577713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/>
          <p:cNvGrpSpPr/>
          <p:nvPr/>
        </p:nvGrpSpPr>
        <p:grpSpPr>
          <a:xfrm>
            <a:off x="118492" y="54049"/>
            <a:ext cx="3069208" cy="1603193"/>
            <a:chOff x="27285" y="35032"/>
            <a:chExt cx="3069208" cy="1603193"/>
          </a:xfrm>
        </p:grpSpPr>
        <p:sp>
          <p:nvSpPr>
            <p:cNvPr id="197" name="Oval 196"/>
            <p:cNvSpPr/>
            <p:nvPr/>
          </p:nvSpPr>
          <p:spPr>
            <a:xfrm flipH="1">
              <a:off x="27285" y="126057"/>
              <a:ext cx="1152128" cy="14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 flipH="1">
              <a:off x="2252476" y="45540"/>
              <a:ext cx="241609" cy="2357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9" name="Oval 198"/>
            <p:cNvSpPr/>
            <p:nvPr/>
          </p:nvSpPr>
          <p:spPr>
            <a:xfrm flipH="1">
              <a:off x="2026812" y="574431"/>
              <a:ext cx="241609" cy="2357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0" name="Oval 199"/>
            <p:cNvSpPr/>
            <p:nvPr/>
          </p:nvSpPr>
          <p:spPr>
            <a:xfrm flipH="1">
              <a:off x="2252887" y="1016065"/>
              <a:ext cx="241609" cy="2357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1" name="Oval 200"/>
            <p:cNvSpPr/>
            <p:nvPr/>
          </p:nvSpPr>
          <p:spPr>
            <a:xfrm flipH="1">
              <a:off x="1834444" y="1402512"/>
              <a:ext cx="241609" cy="2357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02" name="Straight Connector 201"/>
            <p:cNvCxnSpPr>
              <a:stCxn id="198" idx="6"/>
              <a:endCxn id="197" idx="2"/>
            </p:cNvCxnSpPr>
            <p:nvPr/>
          </p:nvCxnSpPr>
          <p:spPr>
            <a:xfrm flipH="1">
              <a:off x="1179413" y="163397"/>
              <a:ext cx="1073063" cy="682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99" idx="6"/>
              <a:endCxn id="197" idx="2"/>
            </p:cNvCxnSpPr>
            <p:nvPr/>
          </p:nvCxnSpPr>
          <p:spPr>
            <a:xfrm flipH="1">
              <a:off x="1179413" y="692288"/>
              <a:ext cx="847399" cy="153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7" idx="2"/>
              <a:endCxn id="200" idx="6"/>
            </p:cNvCxnSpPr>
            <p:nvPr/>
          </p:nvCxnSpPr>
          <p:spPr>
            <a:xfrm>
              <a:off x="1179413" y="846057"/>
              <a:ext cx="1073474" cy="2878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01" idx="6"/>
              <a:endCxn id="197" idx="2"/>
            </p:cNvCxnSpPr>
            <p:nvPr/>
          </p:nvCxnSpPr>
          <p:spPr>
            <a:xfrm flipH="1" flipV="1">
              <a:off x="1179413" y="846057"/>
              <a:ext cx="655031" cy="67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6" name="Rectangle 205"/>
            <p:cNvSpPr/>
            <p:nvPr/>
          </p:nvSpPr>
          <p:spPr>
            <a:xfrm flipH="1">
              <a:off x="2438941" y="35032"/>
              <a:ext cx="6575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000" b="1" dirty="0" smtClean="0">
                  <a:latin typeface="Times New Roman" pitchFamily="18" charset="0"/>
                  <a:cs typeface="Times New Roman" pitchFamily="18" charset="0"/>
                </a:rPr>
                <a:t>Device-1</a:t>
              </a:r>
              <a:endParaRPr lang="id-ID" sz="1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 flipH="1">
              <a:off x="2226642" y="475994"/>
              <a:ext cx="6575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000" b="1" dirty="0" smtClean="0">
                  <a:latin typeface="Times New Roman" pitchFamily="18" charset="0"/>
                  <a:cs typeface="Times New Roman" pitchFamily="18" charset="0"/>
                </a:rPr>
                <a:t>Device-2</a:t>
              </a:r>
              <a:endParaRPr lang="id-ID" sz="1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 flipH="1">
              <a:off x="2438942" y="896827"/>
              <a:ext cx="6575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000" b="1" dirty="0" smtClean="0">
                  <a:latin typeface="Times New Roman" pitchFamily="18" charset="0"/>
                  <a:cs typeface="Times New Roman" pitchFamily="18" charset="0"/>
                </a:rPr>
                <a:t>Device-3</a:t>
              </a:r>
              <a:endParaRPr lang="id-ID" sz="1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 flipH="1">
              <a:off x="2074097" y="1375422"/>
              <a:ext cx="6864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000" b="1" dirty="0" smtClean="0">
                  <a:latin typeface="Times New Roman" pitchFamily="18" charset="0"/>
                  <a:cs typeface="Times New Roman" pitchFamily="18" charset="0"/>
                </a:rPr>
                <a:t>Device-N</a:t>
              </a:r>
              <a:endParaRPr lang="id-ID" sz="1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>
            <a:xfrm flipH="1">
              <a:off x="2752967" y="1158182"/>
              <a:ext cx="3" cy="25193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1" name="Rectangle 210"/>
            <p:cNvSpPr/>
            <p:nvPr/>
          </p:nvSpPr>
          <p:spPr>
            <a:xfrm flipH="1">
              <a:off x="1500698" y="222095"/>
              <a:ext cx="33374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D" sz="1100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ID" sz="11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id-ID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 flipH="1">
              <a:off x="1710201" y="421782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D" sz="1100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ID" sz="11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id-ID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 flipH="1">
              <a:off x="1787074" y="773056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D" sz="1100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ID" sz="11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id-ID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 flipH="1">
              <a:off x="1635434" y="1083861"/>
              <a:ext cx="34657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D" sz="1100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ID" sz="1100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id-ID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389178" y="380840"/>
              <a:ext cx="403059" cy="1113369"/>
              <a:chOff x="432197" y="486097"/>
              <a:chExt cx="302540" cy="849367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439451" y="542580"/>
                <a:ext cx="144016" cy="736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590721" y="542580"/>
                <a:ext cx="144016" cy="736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432197" y="1278980"/>
                <a:ext cx="170058" cy="564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H="1">
                <a:off x="590721" y="1278980"/>
                <a:ext cx="144016" cy="564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590416" y="542580"/>
                <a:ext cx="11839" cy="7928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539898" y="745204"/>
                <a:ext cx="50823" cy="178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590721" y="745204"/>
                <a:ext cx="51165" cy="191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539898" y="763025"/>
                <a:ext cx="56590" cy="1308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598168" y="754114"/>
                <a:ext cx="38461" cy="1397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H="1">
                <a:off x="502480" y="893854"/>
                <a:ext cx="88241" cy="717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590110" y="895377"/>
                <a:ext cx="93038" cy="872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502480" y="965649"/>
                <a:ext cx="87630" cy="1201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596488" y="981957"/>
                <a:ext cx="82344" cy="9574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595942" y="1082951"/>
                <a:ext cx="112749" cy="725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flipH="1">
                <a:off x="467183" y="1085757"/>
                <a:ext cx="128759" cy="7852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H="1">
                <a:off x="609417" y="1155313"/>
                <a:ext cx="92112" cy="1711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64745" y="1164280"/>
                <a:ext cx="138121" cy="1711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Oval 239"/>
              <p:cNvSpPr/>
              <p:nvPr/>
            </p:nvSpPr>
            <p:spPr>
              <a:xfrm>
                <a:off x="563698" y="486097"/>
                <a:ext cx="45719" cy="5514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Arc 215"/>
            <p:cNvSpPr/>
            <p:nvPr/>
          </p:nvSpPr>
          <p:spPr>
            <a:xfrm rot="2790765">
              <a:off x="443155" y="279790"/>
              <a:ext cx="267716" cy="27685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Arc 216"/>
            <p:cNvSpPr/>
            <p:nvPr/>
          </p:nvSpPr>
          <p:spPr>
            <a:xfrm rot="2790765">
              <a:off x="377340" y="230362"/>
              <a:ext cx="400334" cy="43911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Arc 217"/>
            <p:cNvSpPr/>
            <p:nvPr/>
          </p:nvSpPr>
          <p:spPr>
            <a:xfrm rot="2790765">
              <a:off x="311909" y="156156"/>
              <a:ext cx="566422" cy="54276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c 218"/>
            <p:cNvSpPr/>
            <p:nvPr/>
          </p:nvSpPr>
          <p:spPr>
            <a:xfrm rot="18809235" flipH="1">
              <a:off x="457195" y="283001"/>
              <a:ext cx="267716" cy="27685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Arc 219"/>
            <p:cNvSpPr/>
            <p:nvPr/>
          </p:nvSpPr>
          <p:spPr>
            <a:xfrm rot="18809235" flipH="1">
              <a:off x="391380" y="233573"/>
              <a:ext cx="400334" cy="43911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Arc 220"/>
            <p:cNvSpPr/>
            <p:nvPr/>
          </p:nvSpPr>
          <p:spPr>
            <a:xfrm rot="18809235" flipH="1">
              <a:off x="302916" y="166108"/>
              <a:ext cx="566422" cy="54276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flipH="1">
              <a:off x="411776" y="103369"/>
              <a:ext cx="35779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D" sz="1100" dirty="0" smtClean="0">
                  <a:latin typeface="Times New Roman" pitchFamily="18" charset="0"/>
                  <a:cs typeface="Times New Roman" pitchFamily="18" charset="0"/>
                </a:rPr>
                <a:t>BS</a:t>
              </a:r>
              <a:endParaRPr lang="id-ID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5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arinifitri</cp:lastModifiedBy>
  <cp:revision>11</cp:revision>
  <dcterms:created xsi:type="dcterms:W3CDTF">2018-10-22T15:31:24Z</dcterms:created>
  <dcterms:modified xsi:type="dcterms:W3CDTF">2019-01-10T08:40:12Z</dcterms:modified>
</cp:coreProperties>
</file>