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4262438" cy="4687888"/>
  <p:notesSz cx="6858000" cy="9144000"/>
  <p:defaultTextStyle>
    <a:defPPr>
      <a:defRPr lang="en-US"/>
    </a:defPPr>
    <a:lvl1pPr marL="0" algn="l" defTabSz="439552" rtl="0" eaLnBrk="1" latinLnBrk="0" hangingPunct="1">
      <a:defRPr sz="865" kern="1200">
        <a:solidFill>
          <a:schemeClr val="tx1"/>
        </a:solidFill>
        <a:latin typeface="+mn-lt"/>
        <a:ea typeface="+mn-ea"/>
        <a:cs typeface="+mn-cs"/>
      </a:defRPr>
    </a:lvl1pPr>
    <a:lvl2pPr marL="219776" algn="l" defTabSz="439552" rtl="0" eaLnBrk="1" latinLnBrk="0" hangingPunct="1">
      <a:defRPr sz="865" kern="1200">
        <a:solidFill>
          <a:schemeClr val="tx1"/>
        </a:solidFill>
        <a:latin typeface="+mn-lt"/>
        <a:ea typeface="+mn-ea"/>
        <a:cs typeface="+mn-cs"/>
      </a:defRPr>
    </a:lvl2pPr>
    <a:lvl3pPr marL="439552" algn="l" defTabSz="439552" rtl="0" eaLnBrk="1" latinLnBrk="0" hangingPunct="1">
      <a:defRPr sz="865" kern="1200">
        <a:solidFill>
          <a:schemeClr val="tx1"/>
        </a:solidFill>
        <a:latin typeface="+mn-lt"/>
        <a:ea typeface="+mn-ea"/>
        <a:cs typeface="+mn-cs"/>
      </a:defRPr>
    </a:lvl3pPr>
    <a:lvl4pPr marL="659328" algn="l" defTabSz="439552" rtl="0" eaLnBrk="1" latinLnBrk="0" hangingPunct="1">
      <a:defRPr sz="865" kern="1200">
        <a:solidFill>
          <a:schemeClr val="tx1"/>
        </a:solidFill>
        <a:latin typeface="+mn-lt"/>
        <a:ea typeface="+mn-ea"/>
        <a:cs typeface="+mn-cs"/>
      </a:defRPr>
    </a:lvl4pPr>
    <a:lvl5pPr marL="879104" algn="l" defTabSz="439552" rtl="0" eaLnBrk="1" latinLnBrk="0" hangingPunct="1">
      <a:defRPr sz="865" kern="1200">
        <a:solidFill>
          <a:schemeClr val="tx1"/>
        </a:solidFill>
        <a:latin typeface="+mn-lt"/>
        <a:ea typeface="+mn-ea"/>
        <a:cs typeface="+mn-cs"/>
      </a:defRPr>
    </a:lvl5pPr>
    <a:lvl6pPr marL="1098880" algn="l" defTabSz="439552" rtl="0" eaLnBrk="1" latinLnBrk="0" hangingPunct="1">
      <a:defRPr sz="865" kern="1200">
        <a:solidFill>
          <a:schemeClr val="tx1"/>
        </a:solidFill>
        <a:latin typeface="+mn-lt"/>
        <a:ea typeface="+mn-ea"/>
        <a:cs typeface="+mn-cs"/>
      </a:defRPr>
    </a:lvl6pPr>
    <a:lvl7pPr marL="1318656" algn="l" defTabSz="439552" rtl="0" eaLnBrk="1" latinLnBrk="0" hangingPunct="1">
      <a:defRPr sz="865" kern="1200">
        <a:solidFill>
          <a:schemeClr val="tx1"/>
        </a:solidFill>
        <a:latin typeface="+mn-lt"/>
        <a:ea typeface="+mn-ea"/>
        <a:cs typeface="+mn-cs"/>
      </a:defRPr>
    </a:lvl7pPr>
    <a:lvl8pPr marL="1538432" algn="l" defTabSz="439552" rtl="0" eaLnBrk="1" latinLnBrk="0" hangingPunct="1">
      <a:defRPr sz="865" kern="1200">
        <a:solidFill>
          <a:schemeClr val="tx1"/>
        </a:solidFill>
        <a:latin typeface="+mn-lt"/>
        <a:ea typeface="+mn-ea"/>
        <a:cs typeface="+mn-cs"/>
      </a:defRPr>
    </a:lvl8pPr>
    <a:lvl9pPr marL="1758208" algn="l" defTabSz="439552" rtl="0" eaLnBrk="1" latinLnBrk="0" hangingPunct="1">
      <a:defRPr sz="8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20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683" y="767208"/>
            <a:ext cx="3623072" cy="1632080"/>
          </a:xfrm>
        </p:spPr>
        <p:txBody>
          <a:bodyPr anchor="b"/>
          <a:lstStyle>
            <a:lvl1pPr algn="ctr">
              <a:defRPr sz="27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805" y="2462227"/>
            <a:ext cx="3196829" cy="1131821"/>
          </a:xfrm>
        </p:spPr>
        <p:txBody>
          <a:bodyPr/>
          <a:lstStyle>
            <a:lvl1pPr marL="0" indent="0" algn="ctr">
              <a:buNone/>
              <a:defRPr sz="1119"/>
            </a:lvl1pPr>
            <a:lvl2pPr marL="213101" indent="0" algn="ctr">
              <a:buNone/>
              <a:defRPr sz="932"/>
            </a:lvl2pPr>
            <a:lvl3pPr marL="426202" indent="0" algn="ctr">
              <a:buNone/>
              <a:defRPr sz="839"/>
            </a:lvl3pPr>
            <a:lvl4pPr marL="639303" indent="0" algn="ctr">
              <a:buNone/>
              <a:defRPr sz="746"/>
            </a:lvl4pPr>
            <a:lvl5pPr marL="852404" indent="0" algn="ctr">
              <a:buNone/>
              <a:defRPr sz="746"/>
            </a:lvl5pPr>
            <a:lvl6pPr marL="1065505" indent="0" algn="ctr">
              <a:buNone/>
              <a:defRPr sz="746"/>
            </a:lvl6pPr>
            <a:lvl7pPr marL="1278606" indent="0" algn="ctr">
              <a:buNone/>
              <a:defRPr sz="746"/>
            </a:lvl7pPr>
            <a:lvl8pPr marL="1491706" indent="0" algn="ctr">
              <a:buNone/>
              <a:defRPr sz="746"/>
            </a:lvl8pPr>
            <a:lvl9pPr marL="1704807" indent="0" algn="ctr">
              <a:buNone/>
              <a:defRPr sz="74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9222-8100-4952-9839-9A3EEBA2F8A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D06-7F52-4B36-9548-89DDA5365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1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9222-8100-4952-9839-9A3EEBA2F8A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D06-7F52-4B36-9548-89DDA5365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3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0308" y="249587"/>
            <a:ext cx="919088" cy="397276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043" y="249587"/>
            <a:ext cx="2703984" cy="39727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9222-8100-4952-9839-9A3EEBA2F8A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D06-7F52-4B36-9548-89DDA5365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6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9222-8100-4952-9839-9A3EEBA2F8A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D06-7F52-4B36-9548-89DDA5365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0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823" y="1168718"/>
            <a:ext cx="3676353" cy="1950031"/>
          </a:xfrm>
        </p:spPr>
        <p:txBody>
          <a:bodyPr anchor="b"/>
          <a:lstStyle>
            <a:lvl1pPr>
              <a:defRPr sz="27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823" y="3137197"/>
            <a:ext cx="3676353" cy="1025475"/>
          </a:xfrm>
        </p:spPr>
        <p:txBody>
          <a:bodyPr/>
          <a:lstStyle>
            <a:lvl1pPr marL="0" indent="0">
              <a:buNone/>
              <a:defRPr sz="1119">
                <a:solidFill>
                  <a:schemeClr val="tx1"/>
                </a:solidFill>
              </a:defRPr>
            </a:lvl1pPr>
            <a:lvl2pPr marL="213101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2pPr>
            <a:lvl3pPr marL="426202" indent="0">
              <a:buNone/>
              <a:defRPr sz="839">
                <a:solidFill>
                  <a:schemeClr val="tx1">
                    <a:tint val="75000"/>
                  </a:schemeClr>
                </a:solidFill>
              </a:defRPr>
            </a:lvl3pPr>
            <a:lvl4pPr marL="639303" indent="0">
              <a:buNone/>
              <a:defRPr sz="746">
                <a:solidFill>
                  <a:schemeClr val="tx1">
                    <a:tint val="75000"/>
                  </a:schemeClr>
                </a:solidFill>
              </a:defRPr>
            </a:lvl4pPr>
            <a:lvl5pPr marL="852404" indent="0">
              <a:buNone/>
              <a:defRPr sz="746">
                <a:solidFill>
                  <a:schemeClr val="tx1">
                    <a:tint val="75000"/>
                  </a:schemeClr>
                </a:solidFill>
              </a:defRPr>
            </a:lvl5pPr>
            <a:lvl6pPr marL="1065505" indent="0">
              <a:buNone/>
              <a:defRPr sz="746">
                <a:solidFill>
                  <a:schemeClr val="tx1">
                    <a:tint val="75000"/>
                  </a:schemeClr>
                </a:solidFill>
              </a:defRPr>
            </a:lvl6pPr>
            <a:lvl7pPr marL="1278606" indent="0">
              <a:buNone/>
              <a:defRPr sz="746">
                <a:solidFill>
                  <a:schemeClr val="tx1">
                    <a:tint val="75000"/>
                  </a:schemeClr>
                </a:solidFill>
              </a:defRPr>
            </a:lvl7pPr>
            <a:lvl8pPr marL="1491706" indent="0">
              <a:buNone/>
              <a:defRPr sz="746">
                <a:solidFill>
                  <a:schemeClr val="tx1">
                    <a:tint val="75000"/>
                  </a:schemeClr>
                </a:solidFill>
              </a:defRPr>
            </a:lvl8pPr>
            <a:lvl9pPr marL="1704807" indent="0">
              <a:buNone/>
              <a:defRPr sz="7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9222-8100-4952-9839-9A3EEBA2F8A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D06-7F52-4B36-9548-89DDA5365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0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043" y="1247933"/>
            <a:ext cx="1811536" cy="2974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7859" y="1247933"/>
            <a:ext cx="1811536" cy="2974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9222-8100-4952-9839-9A3EEBA2F8A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D06-7F52-4B36-9548-89DDA5365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7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598" y="249588"/>
            <a:ext cx="3676353" cy="9061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598" y="1149184"/>
            <a:ext cx="1803211" cy="563197"/>
          </a:xfrm>
        </p:spPr>
        <p:txBody>
          <a:bodyPr anchor="b"/>
          <a:lstStyle>
            <a:lvl1pPr marL="0" indent="0">
              <a:buNone/>
              <a:defRPr sz="1119" b="1"/>
            </a:lvl1pPr>
            <a:lvl2pPr marL="213101" indent="0">
              <a:buNone/>
              <a:defRPr sz="932" b="1"/>
            </a:lvl2pPr>
            <a:lvl3pPr marL="426202" indent="0">
              <a:buNone/>
              <a:defRPr sz="839" b="1"/>
            </a:lvl3pPr>
            <a:lvl4pPr marL="639303" indent="0">
              <a:buNone/>
              <a:defRPr sz="746" b="1"/>
            </a:lvl4pPr>
            <a:lvl5pPr marL="852404" indent="0">
              <a:buNone/>
              <a:defRPr sz="746" b="1"/>
            </a:lvl5pPr>
            <a:lvl6pPr marL="1065505" indent="0">
              <a:buNone/>
              <a:defRPr sz="746" b="1"/>
            </a:lvl6pPr>
            <a:lvl7pPr marL="1278606" indent="0">
              <a:buNone/>
              <a:defRPr sz="746" b="1"/>
            </a:lvl7pPr>
            <a:lvl8pPr marL="1491706" indent="0">
              <a:buNone/>
              <a:defRPr sz="746" b="1"/>
            </a:lvl8pPr>
            <a:lvl9pPr marL="1704807" indent="0">
              <a:buNone/>
              <a:defRPr sz="7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598" y="1712381"/>
            <a:ext cx="1803211" cy="25186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57860" y="1149184"/>
            <a:ext cx="1812091" cy="563197"/>
          </a:xfrm>
        </p:spPr>
        <p:txBody>
          <a:bodyPr anchor="b"/>
          <a:lstStyle>
            <a:lvl1pPr marL="0" indent="0">
              <a:buNone/>
              <a:defRPr sz="1119" b="1"/>
            </a:lvl1pPr>
            <a:lvl2pPr marL="213101" indent="0">
              <a:buNone/>
              <a:defRPr sz="932" b="1"/>
            </a:lvl2pPr>
            <a:lvl3pPr marL="426202" indent="0">
              <a:buNone/>
              <a:defRPr sz="839" b="1"/>
            </a:lvl3pPr>
            <a:lvl4pPr marL="639303" indent="0">
              <a:buNone/>
              <a:defRPr sz="746" b="1"/>
            </a:lvl4pPr>
            <a:lvl5pPr marL="852404" indent="0">
              <a:buNone/>
              <a:defRPr sz="746" b="1"/>
            </a:lvl5pPr>
            <a:lvl6pPr marL="1065505" indent="0">
              <a:buNone/>
              <a:defRPr sz="746" b="1"/>
            </a:lvl6pPr>
            <a:lvl7pPr marL="1278606" indent="0">
              <a:buNone/>
              <a:defRPr sz="746" b="1"/>
            </a:lvl7pPr>
            <a:lvl8pPr marL="1491706" indent="0">
              <a:buNone/>
              <a:defRPr sz="746" b="1"/>
            </a:lvl8pPr>
            <a:lvl9pPr marL="1704807" indent="0">
              <a:buNone/>
              <a:defRPr sz="7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57860" y="1712381"/>
            <a:ext cx="1812091" cy="25186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9222-8100-4952-9839-9A3EEBA2F8A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D06-7F52-4B36-9548-89DDA5365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9222-8100-4952-9839-9A3EEBA2F8A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D06-7F52-4B36-9548-89DDA5365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9222-8100-4952-9839-9A3EEBA2F8A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D06-7F52-4B36-9548-89DDA5365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5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598" y="312526"/>
            <a:ext cx="1374747" cy="1093841"/>
          </a:xfrm>
        </p:spPr>
        <p:txBody>
          <a:bodyPr anchor="b"/>
          <a:lstStyle>
            <a:lvl1pPr>
              <a:defRPr sz="14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091" y="674970"/>
            <a:ext cx="2157859" cy="3331439"/>
          </a:xfrm>
        </p:spPr>
        <p:txBody>
          <a:bodyPr/>
          <a:lstStyle>
            <a:lvl1pPr>
              <a:defRPr sz="1492"/>
            </a:lvl1pPr>
            <a:lvl2pPr>
              <a:defRPr sz="1305"/>
            </a:lvl2pPr>
            <a:lvl3pPr>
              <a:defRPr sz="1119"/>
            </a:lvl3pPr>
            <a:lvl4pPr>
              <a:defRPr sz="932"/>
            </a:lvl4pPr>
            <a:lvl5pPr>
              <a:defRPr sz="932"/>
            </a:lvl5pPr>
            <a:lvl6pPr>
              <a:defRPr sz="932"/>
            </a:lvl6pPr>
            <a:lvl7pPr>
              <a:defRPr sz="932"/>
            </a:lvl7pPr>
            <a:lvl8pPr>
              <a:defRPr sz="932"/>
            </a:lvl8pPr>
            <a:lvl9pPr>
              <a:defRPr sz="93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598" y="1406366"/>
            <a:ext cx="1374747" cy="2605468"/>
          </a:xfrm>
        </p:spPr>
        <p:txBody>
          <a:bodyPr/>
          <a:lstStyle>
            <a:lvl1pPr marL="0" indent="0">
              <a:buNone/>
              <a:defRPr sz="746"/>
            </a:lvl1pPr>
            <a:lvl2pPr marL="213101" indent="0">
              <a:buNone/>
              <a:defRPr sz="653"/>
            </a:lvl2pPr>
            <a:lvl3pPr marL="426202" indent="0">
              <a:buNone/>
              <a:defRPr sz="559"/>
            </a:lvl3pPr>
            <a:lvl4pPr marL="639303" indent="0">
              <a:buNone/>
              <a:defRPr sz="466"/>
            </a:lvl4pPr>
            <a:lvl5pPr marL="852404" indent="0">
              <a:buNone/>
              <a:defRPr sz="466"/>
            </a:lvl5pPr>
            <a:lvl6pPr marL="1065505" indent="0">
              <a:buNone/>
              <a:defRPr sz="466"/>
            </a:lvl6pPr>
            <a:lvl7pPr marL="1278606" indent="0">
              <a:buNone/>
              <a:defRPr sz="466"/>
            </a:lvl7pPr>
            <a:lvl8pPr marL="1491706" indent="0">
              <a:buNone/>
              <a:defRPr sz="466"/>
            </a:lvl8pPr>
            <a:lvl9pPr marL="1704807" indent="0">
              <a:buNone/>
              <a:defRPr sz="46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9222-8100-4952-9839-9A3EEBA2F8A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D06-7F52-4B36-9548-89DDA5365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598" y="312526"/>
            <a:ext cx="1374747" cy="1093841"/>
          </a:xfrm>
        </p:spPr>
        <p:txBody>
          <a:bodyPr anchor="b"/>
          <a:lstStyle>
            <a:lvl1pPr>
              <a:defRPr sz="14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2091" y="674970"/>
            <a:ext cx="2157859" cy="3331439"/>
          </a:xfrm>
        </p:spPr>
        <p:txBody>
          <a:bodyPr anchor="t"/>
          <a:lstStyle>
            <a:lvl1pPr marL="0" indent="0">
              <a:buNone/>
              <a:defRPr sz="1492"/>
            </a:lvl1pPr>
            <a:lvl2pPr marL="213101" indent="0">
              <a:buNone/>
              <a:defRPr sz="1305"/>
            </a:lvl2pPr>
            <a:lvl3pPr marL="426202" indent="0">
              <a:buNone/>
              <a:defRPr sz="1119"/>
            </a:lvl3pPr>
            <a:lvl4pPr marL="639303" indent="0">
              <a:buNone/>
              <a:defRPr sz="932"/>
            </a:lvl4pPr>
            <a:lvl5pPr marL="852404" indent="0">
              <a:buNone/>
              <a:defRPr sz="932"/>
            </a:lvl5pPr>
            <a:lvl6pPr marL="1065505" indent="0">
              <a:buNone/>
              <a:defRPr sz="932"/>
            </a:lvl6pPr>
            <a:lvl7pPr marL="1278606" indent="0">
              <a:buNone/>
              <a:defRPr sz="932"/>
            </a:lvl7pPr>
            <a:lvl8pPr marL="1491706" indent="0">
              <a:buNone/>
              <a:defRPr sz="932"/>
            </a:lvl8pPr>
            <a:lvl9pPr marL="1704807" indent="0">
              <a:buNone/>
              <a:defRPr sz="93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598" y="1406366"/>
            <a:ext cx="1374747" cy="2605468"/>
          </a:xfrm>
        </p:spPr>
        <p:txBody>
          <a:bodyPr/>
          <a:lstStyle>
            <a:lvl1pPr marL="0" indent="0">
              <a:buNone/>
              <a:defRPr sz="746"/>
            </a:lvl1pPr>
            <a:lvl2pPr marL="213101" indent="0">
              <a:buNone/>
              <a:defRPr sz="653"/>
            </a:lvl2pPr>
            <a:lvl3pPr marL="426202" indent="0">
              <a:buNone/>
              <a:defRPr sz="559"/>
            </a:lvl3pPr>
            <a:lvl4pPr marL="639303" indent="0">
              <a:buNone/>
              <a:defRPr sz="466"/>
            </a:lvl4pPr>
            <a:lvl5pPr marL="852404" indent="0">
              <a:buNone/>
              <a:defRPr sz="466"/>
            </a:lvl5pPr>
            <a:lvl6pPr marL="1065505" indent="0">
              <a:buNone/>
              <a:defRPr sz="466"/>
            </a:lvl6pPr>
            <a:lvl7pPr marL="1278606" indent="0">
              <a:buNone/>
              <a:defRPr sz="466"/>
            </a:lvl7pPr>
            <a:lvl8pPr marL="1491706" indent="0">
              <a:buNone/>
              <a:defRPr sz="466"/>
            </a:lvl8pPr>
            <a:lvl9pPr marL="1704807" indent="0">
              <a:buNone/>
              <a:defRPr sz="46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9222-8100-4952-9839-9A3EEBA2F8A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4D06-7F52-4B36-9548-89DDA5365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3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043" y="249588"/>
            <a:ext cx="3676353" cy="90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043" y="1247933"/>
            <a:ext cx="3676353" cy="2974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042" y="4344979"/>
            <a:ext cx="959049" cy="24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B9222-8100-4952-9839-9A3EEBA2F8AF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1933" y="4344979"/>
            <a:ext cx="1438573" cy="24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0347" y="4344979"/>
            <a:ext cx="959049" cy="24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24D06-7F52-4B36-9548-89DDA5365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9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6202" rtl="0" eaLnBrk="1" latinLnBrk="0" hangingPunct="1">
        <a:lnSpc>
          <a:spcPct val="90000"/>
        </a:lnSpc>
        <a:spcBef>
          <a:spcPct val="0"/>
        </a:spcBef>
        <a:buNone/>
        <a:defRPr sz="20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550" indent="-106550" algn="l" defTabSz="426202" rtl="0" eaLnBrk="1" latinLnBrk="0" hangingPunct="1">
        <a:lnSpc>
          <a:spcPct val="90000"/>
        </a:lnSpc>
        <a:spcBef>
          <a:spcPts val="466"/>
        </a:spcBef>
        <a:buFont typeface="Arial" panose="020B0604020202020204" pitchFamily="34" charset="0"/>
        <a:buChar char="•"/>
        <a:defRPr sz="1305" kern="1200">
          <a:solidFill>
            <a:schemeClr val="tx1"/>
          </a:solidFill>
          <a:latin typeface="+mn-lt"/>
          <a:ea typeface="+mn-ea"/>
          <a:cs typeface="+mn-cs"/>
        </a:defRPr>
      </a:lvl1pPr>
      <a:lvl2pPr marL="319651" indent="-106550" algn="l" defTabSz="426202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19" kern="1200">
          <a:solidFill>
            <a:schemeClr val="tx1"/>
          </a:solidFill>
          <a:latin typeface="+mn-lt"/>
          <a:ea typeface="+mn-ea"/>
          <a:cs typeface="+mn-cs"/>
        </a:defRPr>
      </a:lvl2pPr>
      <a:lvl3pPr marL="532752" indent="-106550" algn="l" defTabSz="426202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2" kern="1200">
          <a:solidFill>
            <a:schemeClr val="tx1"/>
          </a:solidFill>
          <a:latin typeface="+mn-lt"/>
          <a:ea typeface="+mn-ea"/>
          <a:cs typeface="+mn-cs"/>
        </a:defRPr>
      </a:lvl3pPr>
      <a:lvl4pPr marL="745853" indent="-106550" algn="l" defTabSz="426202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9" kern="1200">
          <a:solidFill>
            <a:schemeClr val="tx1"/>
          </a:solidFill>
          <a:latin typeface="+mn-lt"/>
          <a:ea typeface="+mn-ea"/>
          <a:cs typeface="+mn-cs"/>
        </a:defRPr>
      </a:lvl4pPr>
      <a:lvl5pPr marL="958954" indent="-106550" algn="l" defTabSz="426202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9" kern="1200">
          <a:solidFill>
            <a:schemeClr val="tx1"/>
          </a:solidFill>
          <a:latin typeface="+mn-lt"/>
          <a:ea typeface="+mn-ea"/>
          <a:cs typeface="+mn-cs"/>
        </a:defRPr>
      </a:lvl5pPr>
      <a:lvl6pPr marL="1172055" indent="-106550" algn="l" defTabSz="426202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9" kern="1200">
          <a:solidFill>
            <a:schemeClr val="tx1"/>
          </a:solidFill>
          <a:latin typeface="+mn-lt"/>
          <a:ea typeface="+mn-ea"/>
          <a:cs typeface="+mn-cs"/>
        </a:defRPr>
      </a:lvl6pPr>
      <a:lvl7pPr marL="1385156" indent="-106550" algn="l" defTabSz="426202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9" kern="1200">
          <a:solidFill>
            <a:schemeClr val="tx1"/>
          </a:solidFill>
          <a:latin typeface="+mn-lt"/>
          <a:ea typeface="+mn-ea"/>
          <a:cs typeface="+mn-cs"/>
        </a:defRPr>
      </a:lvl7pPr>
      <a:lvl8pPr marL="1598257" indent="-106550" algn="l" defTabSz="426202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9" kern="1200">
          <a:solidFill>
            <a:schemeClr val="tx1"/>
          </a:solidFill>
          <a:latin typeface="+mn-lt"/>
          <a:ea typeface="+mn-ea"/>
          <a:cs typeface="+mn-cs"/>
        </a:defRPr>
      </a:lvl8pPr>
      <a:lvl9pPr marL="1811358" indent="-106550" algn="l" defTabSz="426202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202" rtl="0" eaLnBrk="1" latinLnBrk="0" hangingPunct="1">
        <a:defRPr sz="839" kern="1200">
          <a:solidFill>
            <a:schemeClr val="tx1"/>
          </a:solidFill>
          <a:latin typeface="+mn-lt"/>
          <a:ea typeface="+mn-ea"/>
          <a:cs typeface="+mn-cs"/>
        </a:defRPr>
      </a:lvl1pPr>
      <a:lvl2pPr marL="213101" algn="l" defTabSz="426202" rtl="0" eaLnBrk="1" latinLnBrk="0" hangingPunct="1">
        <a:defRPr sz="839" kern="1200">
          <a:solidFill>
            <a:schemeClr val="tx1"/>
          </a:solidFill>
          <a:latin typeface="+mn-lt"/>
          <a:ea typeface="+mn-ea"/>
          <a:cs typeface="+mn-cs"/>
        </a:defRPr>
      </a:lvl2pPr>
      <a:lvl3pPr marL="426202" algn="l" defTabSz="426202" rtl="0" eaLnBrk="1" latinLnBrk="0" hangingPunct="1">
        <a:defRPr sz="839" kern="1200">
          <a:solidFill>
            <a:schemeClr val="tx1"/>
          </a:solidFill>
          <a:latin typeface="+mn-lt"/>
          <a:ea typeface="+mn-ea"/>
          <a:cs typeface="+mn-cs"/>
        </a:defRPr>
      </a:lvl3pPr>
      <a:lvl4pPr marL="639303" algn="l" defTabSz="426202" rtl="0" eaLnBrk="1" latinLnBrk="0" hangingPunct="1">
        <a:defRPr sz="839" kern="1200">
          <a:solidFill>
            <a:schemeClr val="tx1"/>
          </a:solidFill>
          <a:latin typeface="+mn-lt"/>
          <a:ea typeface="+mn-ea"/>
          <a:cs typeface="+mn-cs"/>
        </a:defRPr>
      </a:lvl4pPr>
      <a:lvl5pPr marL="852404" algn="l" defTabSz="426202" rtl="0" eaLnBrk="1" latinLnBrk="0" hangingPunct="1">
        <a:defRPr sz="839" kern="1200">
          <a:solidFill>
            <a:schemeClr val="tx1"/>
          </a:solidFill>
          <a:latin typeface="+mn-lt"/>
          <a:ea typeface="+mn-ea"/>
          <a:cs typeface="+mn-cs"/>
        </a:defRPr>
      </a:lvl5pPr>
      <a:lvl6pPr marL="1065505" algn="l" defTabSz="426202" rtl="0" eaLnBrk="1" latinLnBrk="0" hangingPunct="1">
        <a:defRPr sz="839" kern="1200">
          <a:solidFill>
            <a:schemeClr val="tx1"/>
          </a:solidFill>
          <a:latin typeface="+mn-lt"/>
          <a:ea typeface="+mn-ea"/>
          <a:cs typeface="+mn-cs"/>
        </a:defRPr>
      </a:lvl6pPr>
      <a:lvl7pPr marL="1278606" algn="l" defTabSz="426202" rtl="0" eaLnBrk="1" latinLnBrk="0" hangingPunct="1">
        <a:defRPr sz="839" kern="1200">
          <a:solidFill>
            <a:schemeClr val="tx1"/>
          </a:solidFill>
          <a:latin typeface="+mn-lt"/>
          <a:ea typeface="+mn-ea"/>
          <a:cs typeface="+mn-cs"/>
        </a:defRPr>
      </a:lvl7pPr>
      <a:lvl8pPr marL="1491706" algn="l" defTabSz="426202" rtl="0" eaLnBrk="1" latinLnBrk="0" hangingPunct="1">
        <a:defRPr sz="839" kern="1200">
          <a:solidFill>
            <a:schemeClr val="tx1"/>
          </a:solidFill>
          <a:latin typeface="+mn-lt"/>
          <a:ea typeface="+mn-ea"/>
          <a:cs typeface="+mn-cs"/>
        </a:defRPr>
      </a:lvl8pPr>
      <a:lvl9pPr marL="1704807" algn="l" defTabSz="426202" rtl="0" eaLnBrk="1" latinLnBrk="0" hangingPunct="1">
        <a:defRPr sz="8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968" y="0"/>
            <a:ext cx="4260470" cy="4688491"/>
            <a:chOff x="1968" y="0"/>
            <a:chExt cx="4260470" cy="4688491"/>
          </a:xfrm>
        </p:grpSpPr>
        <p:sp>
          <p:nvSpPr>
            <p:cNvPr id="112" name="Rectangle 111"/>
            <p:cNvSpPr/>
            <p:nvPr/>
          </p:nvSpPr>
          <p:spPr>
            <a:xfrm>
              <a:off x="1971" y="2396933"/>
              <a:ext cx="648000" cy="64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559218" y="314914"/>
              <a:ext cx="973577" cy="175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1968" y="3196480"/>
              <a:ext cx="648000" cy="64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>
              <a:endCxn id="120" idx="2"/>
            </p:cNvCxnSpPr>
            <p:nvPr/>
          </p:nvCxnSpPr>
          <p:spPr>
            <a:xfrm>
              <a:off x="566578" y="1118253"/>
              <a:ext cx="956578" cy="52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1968" y="3995173"/>
              <a:ext cx="648000" cy="64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>
              <a:off x="552477" y="1969037"/>
              <a:ext cx="938268" cy="49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1523159" y="0"/>
              <a:ext cx="648000" cy="64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1523156" y="3990733"/>
              <a:ext cx="648000" cy="64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1523156" y="799547"/>
              <a:ext cx="648000" cy="64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1523156" y="1598240"/>
              <a:ext cx="648000" cy="64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1523156" y="2396933"/>
              <a:ext cx="648000" cy="64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1526559" y="3195625"/>
              <a:ext cx="648000" cy="64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>
              <a:stCxn id="112" idx="3"/>
              <a:endCxn id="118" idx="2"/>
            </p:cNvCxnSpPr>
            <p:nvPr/>
          </p:nvCxnSpPr>
          <p:spPr>
            <a:xfrm flipV="1">
              <a:off x="649971" y="324000"/>
              <a:ext cx="873188" cy="23969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12" idx="3"/>
              <a:endCxn id="122" idx="2"/>
            </p:cNvCxnSpPr>
            <p:nvPr/>
          </p:nvCxnSpPr>
          <p:spPr>
            <a:xfrm>
              <a:off x="649971" y="2720933"/>
              <a:ext cx="8731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2" idx="3"/>
              <a:endCxn id="119" idx="2"/>
            </p:cNvCxnSpPr>
            <p:nvPr/>
          </p:nvCxnSpPr>
          <p:spPr>
            <a:xfrm>
              <a:off x="649971" y="2720933"/>
              <a:ext cx="873185" cy="1593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14" idx="3"/>
              <a:endCxn id="120" idx="2"/>
            </p:cNvCxnSpPr>
            <p:nvPr/>
          </p:nvCxnSpPr>
          <p:spPr>
            <a:xfrm flipV="1">
              <a:off x="649968" y="1123547"/>
              <a:ext cx="873188" cy="23969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14" idx="3"/>
              <a:endCxn id="122" idx="2"/>
            </p:cNvCxnSpPr>
            <p:nvPr/>
          </p:nvCxnSpPr>
          <p:spPr>
            <a:xfrm flipV="1">
              <a:off x="649968" y="2720933"/>
              <a:ext cx="873188" cy="799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14" idx="3"/>
              <a:endCxn id="123" idx="2"/>
            </p:cNvCxnSpPr>
            <p:nvPr/>
          </p:nvCxnSpPr>
          <p:spPr>
            <a:xfrm flipV="1">
              <a:off x="649968" y="3519625"/>
              <a:ext cx="876591" cy="8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14" idx="3"/>
              <a:endCxn id="119" idx="2"/>
            </p:cNvCxnSpPr>
            <p:nvPr/>
          </p:nvCxnSpPr>
          <p:spPr>
            <a:xfrm>
              <a:off x="649968" y="3520480"/>
              <a:ext cx="873188" cy="7942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16" idx="3"/>
              <a:endCxn id="121" idx="2"/>
            </p:cNvCxnSpPr>
            <p:nvPr/>
          </p:nvCxnSpPr>
          <p:spPr>
            <a:xfrm flipV="1">
              <a:off x="649968" y="1922240"/>
              <a:ext cx="873188" cy="23969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16" idx="3"/>
              <a:endCxn id="122" idx="2"/>
            </p:cNvCxnSpPr>
            <p:nvPr/>
          </p:nvCxnSpPr>
          <p:spPr>
            <a:xfrm flipV="1">
              <a:off x="649968" y="2720933"/>
              <a:ext cx="873188" cy="15982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16" idx="3"/>
              <a:endCxn id="123" idx="2"/>
            </p:cNvCxnSpPr>
            <p:nvPr/>
          </p:nvCxnSpPr>
          <p:spPr>
            <a:xfrm flipV="1">
              <a:off x="649968" y="3519625"/>
              <a:ext cx="876591" cy="799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/>
            <p:cNvSpPr/>
            <p:nvPr/>
          </p:nvSpPr>
          <p:spPr>
            <a:xfrm>
              <a:off x="3064663" y="1943371"/>
              <a:ext cx="720000" cy="7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Connector 188"/>
            <p:cNvCxnSpPr>
              <a:stCxn id="118" idx="6"/>
              <a:endCxn id="134" idx="1"/>
            </p:cNvCxnSpPr>
            <p:nvPr/>
          </p:nvCxnSpPr>
          <p:spPr>
            <a:xfrm>
              <a:off x="2171159" y="324000"/>
              <a:ext cx="893504" cy="19793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>
              <a:stCxn id="121" idx="6"/>
            </p:cNvCxnSpPr>
            <p:nvPr/>
          </p:nvCxnSpPr>
          <p:spPr>
            <a:xfrm>
              <a:off x="2171156" y="1922240"/>
              <a:ext cx="893507" cy="3811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>
              <a:stCxn id="123" idx="6"/>
            </p:cNvCxnSpPr>
            <p:nvPr/>
          </p:nvCxnSpPr>
          <p:spPr>
            <a:xfrm flipV="1">
              <a:off x="2174559" y="2303372"/>
              <a:ext cx="890104" cy="12162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>
              <a:stCxn id="119" idx="6"/>
            </p:cNvCxnSpPr>
            <p:nvPr/>
          </p:nvCxnSpPr>
          <p:spPr>
            <a:xfrm flipV="1">
              <a:off x="2171156" y="2303372"/>
              <a:ext cx="893507" cy="20113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122" idx="6"/>
            </p:cNvCxnSpPr>
            <p:nvPr/>
          </p:nvCxnSpPr>
          <p:spPr>
            <a:xfrm flipV="1">
              <a:off x="2171156" y="2303371"/>
              <a:ext cx="893507" cy="4175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stCxn id="120" idx="6"/>
            </p:cNvCxnSpPr>
            <p:nvPr/>
          </p:nvCxnSpPr>
          <p:spPr>
            <a:xfrm>
              <a:off x="2171156" y="1123547"/>
              <a:ext cx="893507" cy="11798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Elbow Connector 194"/>
            <p:cNvCxnSpPr>
              <a:stCxn id="134" idx="3"/>
            </p:cNvCxnSpPr>
            <p:nvPr/>
          </p:nvCxnSpPr>
          <p:spPr>
            <a:xfrm flipV="1">
              <a:off x="3784663" y="1152599"/>
              <a:ext cx="351443" cy="115077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Isosceles Triangle 195"/>
            <p:cNvSpPr/>
            <p:nvPr/>
          </p:nvSpPr>
          <p:spPr>
            <a:xfrm rot="10800000">
              <a:off x="4009774" y="1068787"/>
              <a:ext cx="252664" cy="18132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7" name="Picture 8" descr="https://latex.codecogs.com/gif.latex?%5Cdpi%7B200%7D%20%5Chuge%20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07" y="2487596"/>
              <a:ext cx="395999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" name="Picture 8" descr="https://latex.codecogs.com/gif.latex?%5Cdpi%7B200%7D%20%5Chuge%20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55" y="3304356"/>
              <a:ext cx="395999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8" descr="https://latex.codecogs.com/gif.latex?%5Cdpi%7B200%7D%20%5Chuge%20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07" y="4085810"/>
              <a:ext cx="395999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0" name="Rectangle 199"/>
            <p:cNvSpPr/>
            <p:nvPr/>
          </p:nvSpPr>
          <p:spPr>
            <a:xfrm>
              <a:off x="397301" y="2617441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dirty="0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95634" y="3428133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dirty="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99787" y="4226826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dirty="0"/>
            </a:p>
          </p:txBody>
        </p:sp>
        <p:pic>
          <p:nvPicPr>
            <p:cNvPr id="203" name="Picture 10" descr="https://latex.codecogs.com/gif.latex?%5Cdpi%7B200%7D%20%5Chuge%20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7196" y="157265"/>
              <a:ext cx="396000" cy="38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10" descr="https://latex.codecogs.com/gif.latex?%5Cdpi%7B200%7D%20%5Chuge%20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3912" y="950311"/>
              <a:ext cx="396000" cy="38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10" descr="https://latex.codecogs.com/gif.latex?%5Cdpi%7B200%7D%20%5Chuge%20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647" y="1775901"/>
              <a:ext cx="396000" cy="38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" name="Picture 10" descr="https://latex.codecogs.com/gif.latex?%5Cdpi%7B200%7D%20%5Chuge%20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647" y="2538402"/>
              <a:ext cx="396000" cy="38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" name="Picture 10" descr="https://latex.codecogs.com/gif.latex?%5Cdpi%7B200%7D%20%5Chuge%20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647" y="3359237"/>
              <a:ext cx="396000" cy="38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" name="Picture 10" descr="https://latex.codecogs.com/gif.latex?%5Cdpi%7B200%7D%20%5Chuge%20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7196" y="4140834"/>
              <a:ext cx="396000" cy="38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9" name="Rectangle 208"/>
            <p:cNvSpPr/>
            <p:nvPr/>
          </p:nvSpPr>
          <p:spPr>
            <a:xfrm>
              <a:off x="1865266" y="206685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dirty="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792520" y="1003125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dirty="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811912" y="1853462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dirty="0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799091" y="2585775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400" dirty="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811912" y="3419087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836003" y="4176377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D" sz="24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sz="2400" dirty="0"/>
            </a:p>
          </p:txBody>
        </p:sp>
        <p:pic>
          <p:nvPicPr>
            <p:cNvPr id="215" name="Picture 12" descr="https://latex.codecogs.com/gif.latex?%5Cdpi%7B200%7D%20%5Chuge%20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4894" y="2084295"/>
              <a:ext cx="576782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6" name="Picture 4" descr="https://latex.codecogs.com/gif.latex?%5Cdpi%7B200%7D%20%5CLARGE%20b_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26" y="848156"/>
              <a:ext cx="201015" cy="241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7" name="Picture 6" descr="https://latex.codecogs.com/gif.latex?%5Cdpi%7B200%7D%20%5CLARGE%20b_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530" y="1725263"/>
              <a:ext cx="192626" cy="231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8" name="Picture 2" descr="https://latex.codecogs.com/gif.latex?%5Cdpi%7B200%7D%20%5CLARGE%20b_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530" y="41705"/>
              <a:ext cx="191490" cy="240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9" name="Picture 6" descr="https://latex.codecogs.com/gif.latex?%5Cdpi%7B200%7D%20%5CLARGE%20b_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4021" y="1737886"/>
              <a:ext cx="192626" cy="231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0" name="Picture 2" descr="https://latex.codecogs.com/gif.latex?%5Cdpi%7B200%7D%20%5CLARGE%20b_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90" y="206685"/>
              <a:ext cx="191490" cy="240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1" name="Picture 4" descr="https://latex.codecogs.com/gif.latex?%5Cdpi%7B200%7D%20%5CLARGE%20b_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4021" y="990871"/>
              <a:ext cx="201015" cy="241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2" name="TextBox 221"/>
                <p:cNvSpPr txBox="1"/>
                <p:nvPr/>
              </p:nvSpPr>
              <p:spPr>
                <a:xfrm>
                  <a:off x="2187383" y="2615504"/>
                  <a:ext cx="336054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D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222" name="TextBox 2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7383" y="2615504"/>
                  <a:ext cx="336054" cy="33855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1818" r="-909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3" name="TextBox 222"/>
                <p:cNvSpPr txBox="1"/>
                <p:nvPr/>
              </p:nvSpPr>
              <p:spPr>
                <a:xfrm>
                  <a:off x="2150466" y="3367387"/>
                  <a:ext cx="342593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D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223" name="TextBox 2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466" y="3367387"/>
                  <a:ext cx="342593" cy="33855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1429" r="-892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4" name="TextBox 223"/>
                <p:cNvSpPr txBox="1"/>
                <p:nvPr/>
              </p:nvSpPr>
              <p:spPr>
                <a:xfrm>
                  <a:off x="2174557" y="4096230"/>
                  <a:ext cx="342593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D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224" name="TextBox 2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4557" y="4096230"/>
                  <a:ext cx="342593" cy="33855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1429" r="-8929" b="-2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1739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Words>9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arinifitri.1@gmail.com</dc:creator>
  <cp:lastModifiedBy>arinifitri.1@gmail.com</cp:lastModifiedBy>
  <cp:revision>15</cp:revision>
  <dcterms:created xsi:type="dcterms:W3CDTF">2019-06-13T03:46:04Z</dcterms:created>
  <dcterms:modified xsi:type="dcterms:W3CDTF">2019-06-18T08:21:24Z</dcterms:modified>
</cp:coreProperties>
</file>