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3399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 autoAdjust="0"/>
    <p:restoredTop sz="94660"/>
  </p:normalViewPr>
  <p:slideViewPr>
    <p:cSldViewPr snapToGrid="0">
      <p:cViewPr varScale="1">
        <p:scale>
          <a:sx n="182" d="100"/>
          <a:sy n="182" d="100"/>
        </p:scale>
        <p:origin x="22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" y="471289"/>
            <a:ext cx="1988979" cy="1002571"/>
          </a:xfrm>
        </p:spPr>
        <p:txBody>
          <a:bodyPr anchor="b"/>
          <a:lstStyle>
            <a:lvl1pPr algn="ctr">
              <a:defRPr sz="1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7" y="1512522"/>
            <a:ext cx="1754981" cy="695267"/>
          </a:xfrm>
        </p:spPr>
        <p:txBody>
          <a:bodyPr/>
          <a:lstStyle>
            <a:lvl1pPr marL="0" indent="0" algn="ctr">
              <a:buNone/>
              <a:defRPr sz="614"/>
            </a:lvl1pPr>
            <a:lvl2pPr marL="116997" indent="0" algn="ctr">
              <a:buNone/>
              <a:defRPr sz="512"/>
            </a:lvl2pPr>
            <a:lvl3pPr marL="233995" indent="0" algn="ctr">
              <a:buNone/>
              <a:defRPr sz="461"/>
            </a:lvl3pPr>
            <a:lvl4pPr marL="350992" indent="0" algn="ctr">
              <a:buNone/>
              <a:defRPr sz="409"/>
            </a:lvl4pPr>
            <a:lvl5pPr marL="467990" indent="0" algn="ctr">
              <a:buNone/>
              <a:defRPr sz="409"/>
            </a:lvl5pPr>
            <a:lvl6pPr marL="584987" indent="0" algn="ctr">
              <a:buNone/>
              <a:defRPr sz="409"/>
            </a:lvl6pPr>
            <a:lvl7pPr marL="701985" indent="0" algn="ctr">
              <a:buNone/>
              <a:defRPr sz="409"/>
            </a:lvl7pPr>
            <a:lvl8pPr marL="818982" indent="0" algn="ctr">
              <a:buNone/>
              <a:defRPr sz="409"/>
            </a:lvl8pPr>
            <a:lvl9pPr marL="935980" indent="0" algn="ctr">
              <a:buNone/>
              <a:defRPr sz="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5" y="153319"/>
            <a:ext cx="504557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" y="153319"/>
            <a:ext cx="1484422" cy="24404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7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6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5" y="717932"/>
            <a:ext cx="2018228" cy="1197885"/>
          </a:xfrm>
        </p:spPr>
        <p:txBody>
          <a:bodyPr anchor="b"/>
          <a:lstStyle>
            <a:lvl1pPr>
              <a:defRPr sz="1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5" y="1927150"/>
            <a:ext cx="2018228" cy="629940"/>
          </a:xfrm>
        </p:spPr>
        <p:txBody>
          <a:bodyPr/>
          <a:lstStyle>
            <a:lvl1pPr marL="0" indent="0">
              <a:buNone/>
              <a:defRPr sz="614">
                <a:solidFill>
                  <a:schemeClr val="tx1"/>
                </a:solidFill>
              </a:defRPr>
            </a:lvl1pPr>
            <a:lvl2pPr marL="116997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2pPr>
            <a:lvl3pPr marL="233995" indent="0">
              <a:buNone/>
              <a:defRPr sz="461">
                <a:solidFill>
                  <a:schemeClr val="tx1">
                    <a:tint val="75000"/>
                  </a:schemeClr>
                </a:solidFill>
              </a:defRPr>
            </a:lvl3pPr>
            <a:lvl4pPr marL="350992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4pPr>
            <a:lvl5pPr marL="467990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5pPr>
            <a:lvl6pPr marL="584987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6pPr>
            <a:lvl7pPr marL="701985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7pPr>
            <a:lvl8pPr marL="818982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8pPr>
            <a:lvl9pPr marL="935980" indent="0">
              <a:buNone/>
              <a:defRPr sz="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" y="766593"/>
            <a:ext cx="994489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3" y="766593"/>
            <a:ext cx="994489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" y="153319"/>
            <a:ext cx="2018228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" y="705933"/>
            <a:ext cx="989919" cy="345967"/>
          </a:xfrm>
        </p:spPr>
        <p:txBody>
          <a:bodyPr anchor="b"/>
          <a:lstStyle>
            <a:lvl1pPr marL="0" indent="0">
              <a:buNone/>
              <a:defRPr sz="614" b="1"/>
            </a:lvl1pPr>
            <a:lvl2pPr marL="116997" indent="0">
              <a:buNone/>
              <a:defRPr sz="512" b="1"/>
            </a:lvl2pPr>
            <a:lvl3pPr marL="233995" indent="0">
              <a:buNone/>
              <a:defRPr sz="461" b="1"/>
            </a:lvl3pPr>
            <a:lvl4pPr marL="350992" indent="0">
              <a:buNone/>
              <a:defRPr sz="409" b="1"/>
            </a:lvl4pPr>
            <a:lvl5pPr marL="467990" indent="0">
              <a:buNone/>
              <a:defRPr sz="409" b="1"/>
            </a:lvl5pPr>
            <a:lvl6pPr marL="584987" indent="0">
              <a:buNone/>
              <a:defRPr sz="409" b="1"/>
            </a:lvl6pPr>
            <a:lvl7pPr marL="701985" indent="0">
              <a:buNone/>
              <a:defRPr sz="409" b="1"/>
            </a:lvl7pPr>
            <a:lvl8pPr marL="818982" indent="0">
              <a:buNone/>
              <a:defRPr sz="409" b="1"/>
            </a:lvl8pPr>
            <a:lvl9pPr marL="935980" indent="0">
              <a:buNone/>
              <a:defRPr sz="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" y="1051899"/>
            <a:ext cx="989919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3" y="705933"/>
            <a:ext cx="994794" cy="345967"/>
          </a:xfrm>
        </p:spPr>
        <p:txBody>
          <a:bodyPr anchor="b"/>
          <a:lstStyle>
            <a:lvl1pPr marL="0" indent="0">
              <a:buNone/>
              <a:defRPr sz="614" b="1"/>
            </a:lvl1pPr>
            <a:lvl2pPr marL="116997" indent="0">
              <a:buNone/>
              <a:defRPr sz="512" b="1"/>
            </a:lvl2pPr>
            <a:lvl3pPr marL="233995" indent="0">
              <a:buNone/>
              <a:defRPr sz="461" b="1"/>
            </a:lvl3pPr>
            <a:lvl4pPr marL="350992" indent="0">
              <a:buNone/>
              <a:defRPr sz="409" b="1"/>
            </a:lvl4pPr>
            <a:lvl5pPr marL="467990" indent="0">
              <a:buNone/>
              <a:defRPr sz="409" b="1"/>
            </a:lvl5pPr>
            <a:lvl6pPr marL="584987" indent="0">
              <a:buNone/>
              <a:defRPr sz="409" b="1"/>
            </a:lvl6pPr>
            <a:lvl7pPr marL="701985" indent="0">
              <a:buNone/>
              <a:defRPr sz="409" b="1"/>
            </a:lvl7pPr>
            <a:lvl8pPr marL="818982" indent="0">
              <a:buNone/>
              <a:defRPr sz="409" b="1"/>
            </a:lvl8pPr>
            <a:lvl9pPr marL="935980" indent="0">
              <a:buNone/>
              <a:defRPr sz="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3" y="1051899"/>
            <a:ext cx="994794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" y="191982"/>
            <a:ext cx="754703" cy="671936"/>
          </a:xfrm>
        </p:spPr>
        <p:txBody>
          <a:bodyPr anchor="b"/>
          <a:lstStyle>
            <a:lvl1pPr>
              <a:defRPr sz="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" y="414628"/>
            <a:ext cx="1184612" cy="2046471"/>
          </a:xfrm>
        </p:spPr>
        <p:txBody>
          <a:bodyPr/>
          <a:lstStyle>
            <a:lvl1pPr>
              <a:defRPr sz="819"/>
            </a:lvl1pPr>
            <a:lvl2pPr>
              <a:defRPr sz="717"/>
            </a:lvl2pPr>
            <a:lvl3pPr>
              <a:defRPr sz="614"/>
            </a:lvl3pPr>
            <a:lvl4pPr>
              <a:defRPr sz="512"/>
            </a:lvl4pPr>
            <a:lvl5pPr>
              <a:defRPr sz="512"/>
            </a:lvl5pPr>
            <a:lvl6pPr>
              <a:defRPr sz="512"/>
            </a:lvl6pPr>
            <a:lvl7pPr>
              <a:defRPr sz="512"/>
            </a:lvl7pPr>
            <a:lvl8pPr>
              <a:defRPr sz="512"/>
            </a:lvl8pPr>
            <a:lvl9pPr>
              <a:defRPr sz="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" y="863918"/>
            <a:ext cx="754703" cy="1600514"/>
          </a:xfrm>
        </p:spPr>
        <p:txBody>
          <a:bodyPr/>
          <a:lstStyle>
            <a:lvl1pPr marL="0" indent="0">
              <a:buNone/>
              <a:defRPr sz="409"/>
            </a:lvl1pPr>
            <a:lvl2pPr marL="116997" indent="0">
              <a:buNone/>
              <a:defRPr sz="358"/>
            </a:lvl2pPr>
            <a:lvl3pPr marL="233995" indent="0">
              <a:buNone/>
              <a:defRPr sz="307"/>
            </a:lvl3pPr>
            <a:lvl4pPr marL="350992" indent="0">
              <a:buNone/>
              <a:defRPr sz="256"/>
            </a:lvl4pPr>
            <a:lvl5pPr marL="467990" indent="0">
              <a:buNone/>
              <a:defRPr sz="256"/>
            </a:lvl5pPr>
            <a:lvl6pPr marL="584987" indent="0">
              <a:buNone/>
              <a:defRPr sz="256"/>
            </a:lvl6pPr>
            <a:lvl7pPr marL="701985" indent="0">
              <a:buNone/>
              <a:defRPr sz="256"/>
            </a:lvl7pPr>
            <a:lvl8pPr marL="818982" indent="0">
              <a:buNone/>
              <a:defRPr sz="256"/>
            </a:lvl8pPr>
            <a:lvl9pPr marL="935980" indent="0">
              <a:buNone/>
              <a:defRPr sz="2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" y="191982"/>
            <a:ext cx="754703" cy="671936"/>
          </a:xfrm>
        </p:spPr>
        <p:txBody>
          <a:bodyPr anchor="b"/>
          <a:lstStyle>
            <a:lvl1pPr>
              <a:defRPr sz="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" y="414628"/>
            <a:ext cx="1184612" cy="2046471"/>
          </a:xfrm>
        </p:spPr>
        <p:txBody>
          <a:bodyPr anchor="t"/>
          <a:lstStyle>
            <a:lvl1pPr marL="0" indent="0">
              <a:buNone/>
              <a:defRPr sz="819"/>
            </a:lvl1pPr>
            <a:lvl2pPr marL="116997" indent="0">
              <a:buNone/>
              <a:defRPr sz="717"/>
            </a:lvl2pPr>
            <a:lvl3pPr marL="233995" indent="0">
              <a:buNone/>
              <a:defRPr sz="614"/>
            </a:lvl3pPr>
            <a:lvl4pPr marL="350992" indent="0">
              <a:buNone/>
              <a:defRPr sz="512"/>
            </a:lvl4pPr>
            <a:lvl5pPr marL="467990" indent="0">
              <a:buNone/>
              <a:defRPr sz="512"/>
            </a:lvl5pPr>
            <a:lvl6pPr marL="584987" indent="0">
              <a:buNone/>
              <a:defRPr sz="512"/>
            </a:lvl6pPr>
            <a:lvl7pPr marL="701985" indent="0">
              <a:buNone/>
              <a:defRPr sz="512"/>
            </a:lvl7pPr>
            <a:lvl8pPr marL="818982" indent="0">
              <a:buNone/>
              <a:defRPr sz="512"/>
            </a:lvl8pPr>
            <a:lvl9pPr marL="935980" indent="0">
              <a:buNone/>
              <a:defRPr sz="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" y="863918"/>
            <a:ext cx="754703" cy="1600514"/>
          </a:xfrm>
        </p:spPr>
        <p:txBody>
          <a:bodyPr/>
          <a:lstStyle>
            <a:lvl1pPr marL="0" indent="0">
              <a:buNone/>
              <a:defRPr sz="409"/>
            </a:lvl1pPr>
            <a:lvl2pPr marL="116997" indent="0">
              <a:buNone/>
              <a:defRPr sz="358"/>
            </a:lvl2pPr>
            <a:lvl3pPr marL="233995" indent="0">
              <a:buNone/>
              <a:defRPr sz="307"/>
            </a:lvl3pPr>
            <a:lvl4pPr marL="350992" indent="0">
              <a:buNone/>
              <a:defRPr sz="256"/>
            </a:lvl4pPr>
            <a:lvl5pPr marL="467990" indent="0">
              <a:buNone/>
              <a:defRPr sz="256"/>
            </a:lvl5pPr>
            <a:lvl6pPr marL="584987" indent="0">
              <a:buNone/>
              <a:defRPr sz="256"/>
            </a:lvl6pPr>
            <a:lvl7pPr marL="701985" indent="0">
              <a:buNone/>
              <a:defRPr sz="256"/>
            </a:lvl7pPr>
            <a:lvl8pPr marL="818982" indent="0">
              <a:buNone/>
              <a:defRPr sz="256"/>
            </a:lvl8pPr>
            <a:lvl9pPr marL="935980" indent="0">
              <a:buNone/>
              <a:defRPr sz="2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4" y="153319"/>
            <a:ext cx="201822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4" y="766593"/>
            <a:ext cx="201822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" y="2669079"/>
            <a:ext cx="52649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62DD-05BD-4894-AA2A-37EF3EAC7C7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7" y="2669079"/>
            <a:ext cx="78974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8" y="2669079"/>
            <a:ext cx="52649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32D8-E75C-4344-B65F-38627C91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33995" rtl="0" eaLnBrk="1" latinLnBrk="0" hangingPunct="1">
        <a:lnSpc>
          <a:spcPct val="90000"/>
        </a:lnSpc>
        <a:spcBef>
          <a:spcPct val="0"/>
        </a:spcBef>
        <a:buNone/>
        <a:defRPr sz="1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9" indent="-58499" algn="l" defTabSz="233995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292494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4pPr>
      <a:lvl5pPr marL="526489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6pPr>
      <a:lvl7pPr marL="760484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8pPr>
      <a:lvl9pPr marL="994479" indent="-58499" algn="l" defTabSz="233995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4pPr>
      <a:lvl5pPr marL="467990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6pPr>
      <a:lvl7pPr marL="701985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8pPr>
      <a:lvl9pPr marL="935980" algn="l" defTabSz="233995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2BBD6A9-0A8B-4655-BFCA-80C2D7E7993D}"/>
              </a:ext>
            </a:extLst>
          </p:cNvPr>
          <p:cNvGrpSpPr/>
          <p:nvPr/>
        </p:nvGrpSpPr>
        <p:grpSpPr>
          <a:xfrm>
            <a:off x="170676" y="-5399"/>
            <a:ext cx="2078915" cy="2872545"/>
            <a:chOff x="628292" y="281841"/>
            <a:chExt cx="1734970" cy="235843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17D04483-D7BC-49B5-84B8-81AB33DBC6C3}"/>
                </a:ext>
              </a:extLst>
            </p:cNvPr>
            <p:cNvGrpSpPr/>
            <p:nvPr/>
          </p:nvGrpSpPr>
          <p:grpSpPr>
            <a:xfrm>
              <a:off x="628292" y="281841"/>
              <a:ext cx="1734970" cy="2358437"/>
              <a:chOff x="-1592671" y="864776"/>
              <a:chExt cx="3856341" cy="5242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C065D198-3519-4F52-B914-F9AE557030E1}"/>
                  </a:ext>
                </a:extLst>
              </p:cNvPr>
              <p:cNvSpPr/>
              <p:nvPr/>
            </p:nvSpPr>
            <p:spPr>
              <a:xfrm flipV="1">
                <a:off x="-1550591" y="1308441"/>
                <a:ext cx="910507" cy="9144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41140" tIns="20569" rIns="41140" bIns="2056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52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D4A719C2-31DF-4696-8807-F40B708302B5}"/>
                  </a:ext>
                </a:extLst>
              </p:cNvPr>
              <p:cNvSpPr/>
              <p:nvPr/>
            </p:nvSpPr>
            <p:spPr>
              <a:xfrm flipV="1">
                <a:off x="1066404" y="1308441"/>
                <a:ext cx="910507" cy="914400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41140" tIns="20569" rIns="41140" bIns="2056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52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5710493F-2FFA-45E2-9DE7-BE14974F62A1}"/>
                  </a:ext>
                </a:extLst>
              </p:cNvPr>
              <p:cNvSpPr/>
              <p:nvPr/>
            </p:nvSpPr>
            <p:spPr>
              <a:xfrm flipV="1">
                <a:off x="-1554477" y="4687003"/>
                <a:ext cx="914399" cy="9144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41140" tIns="20569" rIns="41140" bIns="2056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52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00865308-8D94-4922-86A5-94563F079BA8}"/>
                  </a:ext>
                </a:extLst>
              </p:cNvPr>
              <p:cNvSpPr/>
              <p:nvPr/>
            </p:nvSpPr>
            <p:spPr>
              <a:xfrm flipV="1">
                <a:off x="1062524" y="4638951"/>
                <a:ext cx="914399" cy="9144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41140" tIns="20569" rIns="41140" bIns="2056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52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xmlns="" id="{91B3ACD2-5D4E-4DB9-9D89-E495E24161D3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 flipV="1">
                <a:off x="-1097277" y="2222841"/>
                <a:ext cx="1940" cy="2464163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xmlns="" id="{1BC8CFBA-A125-475A-812C-1EF30AA65927}"/>
                  </a:ext>
                </a:extLst>
              </p:cNvPr>
              <p:cNvCxnSpPr>
                <a:cxnSpLocks/>
                <a:stCxn id="5" idx="0"/>
                <a:endCxn id="8" idx="2"/>
              </p:cNvCxnSpPr>
              <p:nvPr/>
            </p:nvCxnSpPr>
            <p:spPr>
              <a:xfrm>
                <a:off x="-1095337" y="2222841"/>
                <a:ext cx="2615061" cy="2416111"/>
              </a:xfrm>
              <a:prstGeom prst="straightConnector1">
                <a:avLst/>
              </a:prstGeom>
              <a:ln w="19050">
                <a:headEnd type="none"/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E82BD73D-23AE-4182-93CC-6D27A16E6BA8}"/>
                  </a:ext>
                </a:extLst>
              </p:cNvPr>
              <p:cNvCxnSpPr>
                <a:cxnSpLocks/>
                <a:stCxn id="8" idx="2"/>
                <a:endCxn id="6" idx="0"/>
              </p:cNvCxnSpPr>
              <p:nvPr/>
            </p:nvCxnSpPr>
            <p:spPr>
              <a:xfrm flipV="1">
                <a:off x="1519724" y="2222841"/>
                <a:ext cx="1934" cy="2416111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03DF006C-C8CA-4CE1-BEA0-064C5D3F6B1F}"/>
                  </a:ext>
                </a:extLst>
              </p:cNvPr>
              <p:cNvSpPr txBox="1"/>
              <p:nvPr/>
            </p:nvSpPr>
            <p:spPr>
              <a:xfrm>
                <a:off x="-1592671" y="864778"/>
                <a:ext cx="1181089" cy="505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VND 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D3C6B17A-054A-4E30-B795-0DB31864D446}"/>
                  </a:ext>
                </a:extLst>
              </p:cNvPr>
              <p:cNvSpPr txBox="1"/>
              <p:nvPr/>
            </p:nvSpPr>
            <p:spPr>
              <a:xfrm>
                <a:off x="1082582" y="864776"/>
                <a:ext cx="1181088" cy="505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VND 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C84E547D-7307-4602-8B69-D919CD02C692}"/>
                  </a:ext>
                </a:extLst>
              </p:cNvPr>
              <p:cNvSpPr txBox="1"/>
              <p:nvPr/>
            </p:nvSpPr>
            <p:spPr>
              <a:xfrm>
                <a:off x="-1577801" y="5601402"/>
                <a:ext cx="1195956" cy="505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CND 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B675FBC4-87DE-4AAD-83CD-422121BF844E}"/>
                  </a:ext>
                </a:extLst>
              </p:cNvPr>
              <p:cNvSpPr txBox="1"/>
              <p:nvPr/>
            </p:nvSpPr>
            <p:spPr>
              <a:xfrm>
                <a:off x="1062524" y="5592173"/>
                <a:ext cx="1195956" cy="505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CND 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26" name="Picture 2" descr="https://latex.codecogs.com/gif.latex?%5Cdpi%7B300%7D%20%5Chuge%20p">
              <a:extLst>
                <a:ext uri="{FF2B5EF4-FFF2-40B4-BE49-F238E27FC236}">
                  <a16:creationId xmlns:a16="http://schemas.microsoft.com/office/drawing/2014/main" xmlns="" id="{AF5C771B-50A6-4AD9-BAC2-762CD2046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04" y="1375543"/>
              <a:ext cx="103680" cy="12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%5Cdpi%7B300%7D%20%5Chuge%20q">
              <a:extLst>
                <a:ext uri="{FF2B5EF4-FFF2-40B4-BE49-F238E27FC236}">
                  <a16:creationId xmlns:a16="http://schemas.microsoft.com/office/drawing/2014/main" xmlns="" id="{150B03BA-54F1-4D4C-B5A5-9EBAB7A70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854" y="1372020"/>
              <a:ext cx="82848" cy="13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https://latex.codecogs.com/gif.latex?%5Cdpi%7B300%7D%20%5Chuge%20p">
              <a:extLst>
                <a:ext uri="{FF2B5EF4-FFF2-40B4-BE49-F238E27FC236}">
                  <a16:creationId xmlns:a16="http://schemas.microsoft.com/office/drawing/2014/main" xmlns="" id="{BF314FC1-7C7F-4A7D-82DE-F0CDC32E1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4767" y="1372020"/>
              <a:ext cx="103680" cy="12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" name="Straight Connector 3"/>
          <p:cNvCxnSpPr>
            <a:stCxn id="7" idx="2"/>
            <a:endCxn id="7" idx="0"/>
          </p:cNvCxnSpPr>
          <p:nvPr/>
        </p:nvCxnSpPr>
        <p:spPr>
          <a:xfrm>
            <a:off x="437738" y="2089080"/>
            <a:ext cx="0" cy="501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7" idx="3"/>
          </p:cNvCxnSpPr>
          <p:nvPr/>
        </p:nvCxnSpPr>
        <p:spPr>
          <a:xfrm>
            <a:off x="191266" y="2339613"/>
            <a:ext cx="492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9350" y="2062749"/>
            <a:ext cx="0" cy="501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12878" y="2313282"/>
            <a:ext cx="492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Fransisca Margaret</dc:creator>
  <cp:lastModifiedBy>arinifitri.1@gmail.com</cp:lastModifiedBy>
  <cp:revision>10</cp:revision>
  <dcterms:created xsi:type="dcterms:W3CDTF">2018-07-27T14:22:48Z</dcterms:created>
  <dcterms:modified xsi:type="dcterms:W3CDTF">2019-05-20T14:01:55Z</dcterms:modified>
</cp:coreProperties>
</file>