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24925" cy="4629150"/>
  <p:notesSz cx="6858000" cy="9144000"/>
  <p:defaultTextStyle>
    <a:defPPr>
      <a:defRPr lang="id-ID"/>
    </a:defPPr>
    <a:lvl1pPr marL="0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1pPr>
    <a:lvl2pPr marL="381388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2pPr>
    <a:lvl3pPr marL="762776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3pPr>
    <a:lvl4pPr marL="1144165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4pPr>
    <a:lvl5pPr marL="1525553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5pPr>
    <a:lvl6pPr marL="1906941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6pPr>
    <a:lvl7pPr marL="2288329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7pPr>
    <a:lvl8pPr marL="2669717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8pPr>
    <a:lvl9pPr marL="3051106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9" userDrawn="1">
          <p15:clr>
            <a:srgbClr val="A4A3A4"/>
          </p15:clr>
        </p15:guide>
        <p15:guide id="2" pos="2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18" y="96"/>
      </p:cViewPr>
      <p:guideLst>
        <p:guide orient="horz" pos="1459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370" y="1438038"/>
            <a:ext cx="7586186" cy="992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739" y="2623187"/>
            <a:ext cx="6247448" cy="118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3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5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1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7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0571" y="185383"/>
            <a:ext cx="2008108" cy="3949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246" y="185383"/>
            <a:ext cx="5875576" cy="3949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08" y="2974660"/>
            <a:ext cx="7586186" cy="919401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08" y="1962034"/>
            <a:ext cx="7586186" cy="101262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17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3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053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71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89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0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12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14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246" y="1080137"/>
            <a:ext cx="3941842" cy="30550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837" y="1080137"/>
            <a:ext cx="3941842" cy="30550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47" y="1036202"/>
            <a:ext cx="3943392" cy="4318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7" y="1468042"/>
            <a:ext cx="3943392" cy="2667119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3748" y="1036202"/>
            <a:ext cx="3944941" cy="4318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748" y="1468042"/>
            <a:ext cx="3944941" cy="2667119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7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6" y="184310"/>
            <a:ext cx="2936239" cy="78438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406" y="184310"/>
            <a:ext cx="4989282" cy="395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256" y="968694"/>
            <a:ext cx="2936239" cy="3166467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349" y="3240406"/>
            <a:ext cx="5354955" cy="3825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349" y="413625"/>
            <a:ext cx="5354955" cy="2777490"/>
          </a:xfrm>
        </p:spPr>
        <p:txBody>
          <a:bodyPr/>
          <a:lstStyle>
            <a:lvl1pPr marL="0" indent="0">
              <a:buNone/>
              <a:defRPr sz="2800"/>
            </a:lvl1pPr>
            <a:lvl2pPr marL="401799" indent="0">
              <a:buNone/>
              <a:defRPr sz="2400"/>
            </a:lvl2pPr>
            <a:lvl3pPr marL="803599" indent="0">
              <a:buNone/>
              <a:defRPr sz="2200"/>
            </a:lvl3pPr>
            <a:lvl4pPr marL="1205399" indent="0">
              <a:buNone/>
              <a:defRPr sz="1700"/>
            </a:lvl4pPr>
            <a:lvl5pPr marL="1607199" indent="0">
              <a:buNone/>
              <a:defRPr sz="1700"/>
            </a:lvl5pPr>
            <a:lvl6pPr marL="2008998" indent="0">
              <a:buNone/>
              <a:defRPr sz="1700"/>
            </a:lvl6pPr>
            <a:lvl7pPr marL="2410797" indent="0">
              <a:buNone/>
              <a:defRPr sz="1700"/>
            </a:lvl7pPr>
            <a:lvl8pPr marL="2812597" indent="0">
              <a:buNone/>
              <a:defRPr sz="1700"/>
            </a:lvl8pPr>
            <a:lvl9pPr marL="3214397" indent="0">
              <a:buNone/>
              <a:defRPr sz="17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349" y="3622955"/>
            <a:ext cx="5354955" cy="543283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2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247" y="185383"/>
            <a:ext cx="8032433" cy="771525"/>
          </a:xfrm>
          <a:prstGeom prst="rect">
            <a:avLst/>
          </a:prstGeom>
        </p:spPr>
        <p:txBody>
          <a:bodyPr vert="horz" lIns="80360" tIns="40180" rIns="80360" bIns="401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47" y="1080137"/>
            <a:ext cx="8032433" cy="3055027"/>
          </a:xfrm>
          <a:prstGeom prst="rect">
            <a:avLst/>
          </a:prstGeom>
        </p:spPr>
        <p:txBody>
          <a:bodyPr vert="horz" lIns="80360" tIns="40180" rIns="80360" bIns="401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247" y="4290540"/>
            <a:ext cx="2082483" cy="246460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0DB-53B4-4F21-A8A0-D14EA084FBD9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350" y="4290540"/>
            <a:ext cx="2826226" cy="246460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6197" y="4290540"/>
            <a:ext cx="2082483" cy="246460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359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350" indent="-301350" algn="l" defTabSz="80359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25" indent="-251125" algn="l" defTabSz="80359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500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06299" indent="-200900" algn="l" defTabSz="803599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08098" indent="-200900" algn="l" defTabSz="803599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16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34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2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7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3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71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8998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07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25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0"/>
            <a:ext cx="8924925" cy="46307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262662" y="2530599"/>
                <a:ext cx="257378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7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7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D" sz="17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62" y="2530599"/>
                <a:ext cx="257378" cy="261610"/>
              </a:xfrm>
              <a:prstGeom prst="rect">
                <a:avLst/>
              </a:prstGeom>
              <a:blipFill rotWithShape="0">
                <a:blip r:embed="rId3"/>
                <a:stretch>
                  <a:fillRect l="-18605" r="-465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arinifitri.1@gmail.com</cp:lastModifiedBy>
  <cp:revision>15</cp:revision>
  <dcterms:created xsi:type="dcterms:W3CDTF">2018-10-25T06:47:39Z</dcterms:created>
  <dcterms:modified xsi:type="dcterms:W3CDTF">2019-05-18T13:58:02Z</dcterms:modified>
</cp:coreProperties>
</file>