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3600450"/>
  <p:notesSz cx="6858000" cy="9144000"/>
  <p:defaultTextStyle>
    <a:defPPr>
      <a:defRPr lang="id-ID"/>
    </a:defPPr>
    <a:lvl1pPr marL="0" algn="l" defTabSz="5975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780" algn="l" defTabSz="5975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7560" algn="l" defTabSz="5975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6341" algn="l" defTabSz="5975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5121" algn="l" defTabSz="5975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3901" algn="l" defTabSz="5975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2681" algn="l" defTabSz="5975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1461" algn="l" defTabSz="5975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0242" algn="l" defTabSz="5975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62" y="-132"/>
      </p:cViewPr>
      <p:guideLst>
        <p:guide orient="horz" pos="113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18473"/>
            <a:ext cx="58293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040255"/>
            <a:ext cx="48006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6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5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2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54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42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44185"/>
            <a:ext cx="1543050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44185"/>
            <a:ext cx="4514850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36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97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2313623"/>
            <a:ext cx="5829300" cy="715089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1526025"/>
            <a:ext cx="5829300" cy="78759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7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756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63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512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39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268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14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02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1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840105"/>
            <a:ext cx="3028950" cy="23761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40105"/>
            <a:ext cx="3028950" cy="23761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689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805934"/>
            <a:ext cx="3030141" cy="3358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780" indent="0">
              <a:buNone/>
              <a:defRPr sz="1300" b="1"/>
            </a:lvl2pPr>
            <a:lvl3pPr marL="597560" indent="0">
              <a:buNone/>
              <a:defRPr sz="1200" b="1"/>
            </a:lvl3pPr>
            <a:lvl4pPr marL="896341" indent="0">
              <a:buNone/>
              <a:defRPr sz="1000" b="1"/>
            </a:lvl4pPr>
            <a:lvl5pPr marL="1195121" indent="0">
              <a:buNone/>
              <a:defRPr sz="1000" b="1"/>
            </a:lvl5pPr>
            <a:lvl6pPr marL="1493901" indent="0">
              <a:buNone/>
              <a:defRPr sz="1000" b="1"/>
            </a:lvl6pPr>
            <a:lvl7pPr marL="1792681" indent="0">
              <a:buNone/>
              <a:defRPr sz="1000" b="1"/>
            </a:lvl7pPr>
            <a:lvl8pPr marL="2091461" indent="0">
              <a:buNone/>
              <a:defRPr sz="1000" b="1"/>
            </a:lvl8pPr>
            <a:lvl9pPr marL="239024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141809"/>
            <a:ext cx="3030141" cy="207442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805934"/>
            <a:ext cx="3031331" cy="3358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780" indent="0">
              <a:buNone/>
              <a:defRPr sz="1300" b="1"/>
            </a:lvl2pPr>
            <a:lvl3pPr marL="597560" indent="0">
              <a:buNone/>
              <a:defRPr sz="1200" b="1"/>
            </a:lvl3pPr>
            <a:lvl4pPr marL="896341" indent="0">
              <a:buNone/>
              <a:defRPr sz="1000" b="1"/>
            </a:lvl4pPr>
            <a:lvl5pPr marL="1195121" indent="0">
              <a:buNone/>
              <a:defRPr sz="1000" b="1"/>
            </a:lvl5pPr>
            <a:lvl6pPr marL="1493901" indent="0">
              <a:buNone/>
              <a:defRPr sz="1000" b="1"/>
            </a:lvl6pPr>
            <a:lvl7pPr marL="1792681" indent="0">
              <a:buNone/>
              <a:defRPr sz="1000" b="1"/>
            </a:lvl7pPr>
            <a:lvl8pPr marL="2091461" indent="0">
              <a:buNone/>
              <a:defRPr sz="1000" b="1"/>
            </a:lvl8pPr>
            <a:lvl9pPr marL="239024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141809"/>
            <a:ext cx="3031331" cy="207442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9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52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898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3351"/>
            <a:ext cx="2256235" cy="6100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143352"/>
            <a:ext cx="3833813" cy="307288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753428"/>
            <a:ext cx="2256235" cy="2462808"/>
          </a:xfrm>
        </p:spPr>
        <p:txBody>
          <a:bodyPr/>
          <a:lstStyle>
            <a:lvl1pPr marL="0" indent="0">
              <a:buNone/>
              <a:defRPr sz="900"/>
            </a:lvl1pPr>
            <a:lvl2pPr marL="298780" indent="0">
              <a:buNone/>
              <a:defRPr sz="800"/>
            </a:lvl2pPr>
            <a:lvl3pPr marL="597560" indent="0">
              <a:buNone/>
              <a:defRPr sz="700"/>
            </a:lvl3pPr>
            <a:lvl4pPr marL="896341" indent="0">
              <a:buNone/>
              <a:defRPr sz="600"/>
            </a:lvl4pPr>
            <a:lvl5pPr marL="1195121" indent="0">
              <a:buNone/>
              <a:defRPr sz="600"/>
            </a:lvl5pPr>
            <a:lvl6pPr marL="1493901" indent="0">
              <a:buNone/>
              <a:defRPr sz="600"/>
            </a:lvl6pPr>
            <a:lvl7pPr marL="1792681" indent="0">
              <a:buNone/>
              <a:defRPr sz="600"/>
            </a:lvl7pPr>
            <a:lvl8pPr marL="2091461" indent="0">
              <a:buNone/>
              <a:defRPr sz="600"/>
            </a:lvl8pPr>
            <a:lvl9pPr marL="239024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19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2520315"/>
            <a:ext cx="4114800" cy="29753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321707"/>
            <a:ext cx="4114800" cy="2160270"/>
          </a:xfrm>
        </p:spPr>
        <p:txBody>
          <a:bodyPr/>
          <a:lstStyle>
            <a:lvl1pPr marL="0" indent="0">
              <a:buNone/>
              <a:defRPr sz="2100"/>
            </a:lvl1pPr>
            <a:lvl2pPr marL="298780" indent="0">
              <a:buNone/>
              <a:defRPr sz="1800"/>
            </a:lvl2pPr>
            <a:lvl3pPr marL="597560" indent="0">
              <a:buNone/>
              <a:defRPr sz="1600"/>
            </a:lvl3pPr>
            <a:lvl4pPr marL="896341" indent="0">
              <a:buNone/>
              <a:defRPr sz="1300"/>
            </a:lvl4pPr>
            <a:lvl5pPr marL="1195121" indent="0">
              <a:buNone/>
              <a:defRPr sz="1300"/>
            </a:lvl5pPr>
            <a:lvl6pPr marL="1493901" indent="0">
              <a:buNone/>
              <a:defRPr sz="1300"/>
            </a:lvl6pPr>
            <a:lvl7pPr marL="1792681" indent="0">
              <a:buNone/>
              <a:defRPr sz="1300"/>
            </a:lvl7pPr>
            <a:lvl8pPr marL="2091461" indent="0">
              <a:buNone/>
              <a:defRPr sz="1300"/>
            </a:lvl8pPr>
            <a:lvl9pPr marL="2390242" indent="0">
              <a:buNone/>
              <a:defRPr sz="13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2817852"/>
            <a:ext cx="4114800" cy="422553"/>
          </a:xfrm>
        </p:spPr>
        <p:txBody>
          <a:bodyPr/>
          <a:lstStyle>
            <a:lvl1pPr marL="0" indent="0">
              <a:buNone/>
              <a:defRPr sz="900"/>
            </a:lvl1pPr>
            <a:lvl2pPr marL="298780" indent="0">
              <a:buNone/>
              <a:defRPr sz="800"/>
            </a:lvl2pPr>
            <a:lvl3pPr marL="597560" indent="0">
              <a:buNone/>
              <a:defRPr sz="700"/>
            </a:lvl3pPr>
            <a:lvl4pPr marL="896341" indent="0">
              <a:buNone/>
              <a:defRPr sz="600"/>
            </a:lvl4pPr>
            <a:lvl5pPr marL="1195121" indent="0">
              <a:buNone/>
              <a:defRPr sz="600"/>
            </a:lvl5pPr>
            <a:lvl6pPr marL="1493901" indent="0">
              <a:buNone/>
              <a:defRPr sz="600"/>
            </a:lvl6pPr>
            <a:lvl7pPr marL="1792681" indent="0">
              <a:buNone/>
              <a:defRPr sz="600"/>
            </a:lvl7pPr>
            <a:lvl8pPr marL="2091461" indent="0">
              <a:buNone/>
              <a:defRPr sz="600"/>
            </a:lvl8pPr>
            <a:lvl9pPr marL="239024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60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144185"/>
            <a:ext cx="6172200" cy="600075"/>
          </a:xfrm>
          <a:prstGeom prst="rect">
            <a:avLst/>
          </a:prstGeom>
        </p:spPr>
        <p:txBody>
          <a:bodyPr vert="horz" lIns="59756" tIns="29878" rIns="59756" bIns="2987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840105"/>
            <a:ext cx="6172200" cy="2376131"/>
          </a:xfrm>
          <a:prstGeom prst="rect">
            <a:avLst/>
          </a:prstGeom>
        </p:spPr>
        <p:txBody>
          <a:bodyPr vert="horz" lIns="59756" tIns="29878" rIns="59756" bIns="2987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3337084"/>
            <a:ext cx="1600200" cy="191691"/>
          </a:xfrm>
          <a:prstGeom prst="rect">
            <a:avLst/>
          </a:prstGeom>
        </p:spPr>
        <p:txBody>
          <a:bodyPr vert="horz" lIns="59756" tIns="29878" rIns="59756" bIns="2987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C33-4C49-4116-9584-36BF0E8E2F71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3337084"/>
            <a:ext cx="2171700" cy="191691"/>
          </a:xfrm>
          <a:prstGeom prst="rect">
            <a:avLst/>
          </a:prstGeom>
        </p:spPr>
        <p:txBody>
          <a:bodyPr vert="horz" lIns="59756" tIns="29878" rIns="59756" bIns="2987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3337084"/>
            <a:ext cx="1600200" cy="191691"/>
          </a:xfrm>
          <a:prstGeom prst="rect">
            <a:avLst/>
          </a:prstGeom>
        </p:spPr>
        <p:txBody>
          <a:bodyPr vert="horz" lIns="59756" tIns="29878" rIns="59756" bIns="2987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36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756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085" indent="-224085" algn="l" defTabSz="5975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5518" indent="-186738" algn="l" defTabSz="59756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6951" indent="-149390" algn="l" defTabSz="59756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5731" indent="-149390" algn="l" defTabSz="59756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511" indent="-149390" algn="l" defTabSz="59756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3291" indent="-149390" algn="l" defTabSz="5975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2071" indent="-149390" algn="l" defTabSz="5975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852" indent="-149390" algn="l" defTabSz="5975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9632" indent="-149390" algn="l" defTabSz="5975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59756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780" algn="l" defTabSz="59756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7560" algn="l" defTabSz="59756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341" algn="l" defTabSz="59756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5121" algn="l" defTabSz="59756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3901" algn="l" defTabSz="59756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2681" algn="l" defTabSz="59756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1461" algn="l" defTabSz="59756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0242" algn="l" defTabSz="59756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25144" y="360065"/>
            <a:ext cx="720000" cy="720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4725144" y="1440185"/>
            <a:ext cx="720000" cy="720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4725144" y="2501592"/>
            <a:ext cx="720000" cy="720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Can 7"/>
          <p:cNvSpPr/>
          <p:nvPr/>
        </p:nvSpPr>
        <p:spPr>
          <a:xfrm>
            <a:off x="3513442" y="1350185"/>
            <a:ext cx="720080" cy="900000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208488"/>
            <a:ext cx="1197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0" name="Picture 2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1978642"/>
            <a:ext cx="1197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9" name="Oval 8"/>
          <p:cNvSpPr/>
          <p:nvPr/>
        </p:nvSpPr>
        <p:spPr>
          <a:xfrm>
            <a:off x="2132856" y="144041"/>
            <a:ext cx="1152128" cy="144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1196792" y="72033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1196792" y="554073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196792" y="1008137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1196792" y="1512233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1196792" y="2088257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1196792" y="2527931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196792" y="2986714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2132856" y="1946024"/>
            <a:ext cx="1152128" cy="144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Straight Connector 21"/>
          <p:cNvCxnSpPr>
            <a:stCxn id="9" idx="6"/>
            <a:endCxn id="8" idx="2"/>
          </p:cNvCxnSpPr>
          <p:nvPr/>
        </p:nvCxnSpPr>
        <p:spPr>
          <a:xfrm>
            <a:off x="3284984" y="864041"/>
            <a:ext cx="228458" cy="93614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21" idx="6"/>
          </p:cNvCxnSpPr>
          <p:nvPr/>
        </p:nvCxnSpPr>
        <p:spPr>
          <a:xfrm flipH="1">
            <a:off x="3284984" y="1800185"/>
            <a:ext cx="228458" cy="86583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1"/>
            <a:endCxn id="8" idx="4"/>
          </p:cNvCxnSpPr>
          <p:nvPr/>
        </p:nvCxnSpPr>
        <p:spPr>
          <a:xfrm flipH="1">
            <a:off x="4233522" y="720065"/>
            <a:ext cx="491622" cy="108012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6" idx="1"/>
          </p:cNvCxnSpPr>
          <p:nvPr/>
        </p:nvCxnSpPr>
        <p:spPr>
          <a:xfrm>
            <a:off x="4233522" y="1800185"/>
            <a:ext cx="491622" cy="106140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4"/>
            <a:endCxn id="5" idx="1"/>
          </p:cNvCxnSpPr>
          <p:nvPr/>
        </p:nvCxnSpPr>
        <p:spPr>
          <a:xfrm>
            <a:off x="4233522" y="1800185"/>
            <a:ext cx="49162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026" idx="1"/>
          </p:cNvCxnSpPr>
          <p:nvPr/>
        </p:nvCxnSpPr>
        <p:spPr>
          <a:xfrm>
            <a:off x="1556792" y="298224"/>
            <a:ext cx="576064" cy="63026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026" idx="1"/>
          </p:cNvCxnSpPr>
          <p:nvPr/>
        </p:nvCxnSpPr>
        <p:spPr>
          <a:xfrm>
            <a:off x="1556792" y="720065"/>
            <a:ext cx="576064" cy="20842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26" idx="1"/>
            <a:endCxn id="16" idx="6"/>
          </p:cNvCxnSpPr>
          <p:nvPr/>
        </p:nvCxnSpPr>
        <p:spPr>
          <a:xfrm flipH="1">
            <a:off x="1556792" y="928488"/>
            <a:ext cx="576064" cy="25964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6"/>
            <a:endCxn id="1026" idx="1"/>
          </p:cNvCxnSpPr>
          <p:nvPr/>
        </p:nvCxnSpPr>
        <p:spPr>
          <a:xfrm flipV="1">
            <a:off x="1556792" y="928488"/>
            <a:ext cx="576064" cy="76374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0" idx="1"/>
          </p:cNvCxnSpPr>
          <p:nvPr/>
        </p:nvCxnSpPr>
        <p:spPr>
          <a:xfrm>
            <a:off x="1556792" y="2298937"/>
            <a:ext cx="576064" cy="3997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0" idx="1"/>
          </p:cNvCxnSpPr>
          <p:nvPr/>
        </p:nvCxnSpPr>
        <p:spPr>
          <a:xfrm>
            <a:off x="1556792" y="2698642"/>
            <a:ext cx="57606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1"/>
            <a:endCxn id="20" idx="6"/>
          </p:cNvCxnSpPr>
          <p:nvPr/>
        </p:nvCxnSpPr>
        <p:spPr>
          <a:xfrm flipH="1">
            <a:off x="1556792" y="2698642"/>
            <a:ext cx="576064" cy="46807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424305" y="567020"/>
            <a:ext cx="69442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300" b="1" dirty="0" smtClean="0">
                <a:latin typeface="Times New Roman" pitchFamily="18" charset="0"/>
                <a:cs typeface="Times New Roman" pitchFamily="18" charset="0"/>
              </a:rPr>
              <a:t>Apps-1</a:t>
            </a:r>
            <a:endParaRPr lang="id-ID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24385" y="1661685"/>
            <a:ext cx="69442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300" b="1" dirty="0" smtClean="0">
                <a:latin typeface="Times New Roman" pitchFamily="18" charset="0"/>
                <a:cs typeface="Times New Roman" pitchFamily="18" charset="0"/>
              </a:rPr>
              <a:t>Apps-2</a:t>
            </a:r>
            <a:endParaRPr lang="id-ID" sz="13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771595" y="1978642"/>
            <a:ext cx="1" cy="68738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421981" y="2723630"/>
            <a:ext cx="76815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300" b="1" dirty="0" smtClean="0">
                <a:latin typeface="Times New Roman" pitchFamily="18" charset="0"/>
                <a:cs typeface="Times New Roman" pitchFamily="18" charset="0"/>
              </a:rPr>
              <a:t>Apps-M</a:t>
            </a:r>
            <a:endParaRPr lang="id-ID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51251" y="1661684"/>
            <a:ext cx="8536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300" b="1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66937" y="124256"/>
            <a:ext cx="801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id-ID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6934" y="606296"/>
            <a:ext cx="801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id-ID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-2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6933" y="1042408"/>
            <a:ext cx="801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id-ID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0106" y="1564456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id-ID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-N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66937" y="2088257"/>
            <a:ext cx="801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id-ID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6934" y="2570297"/>
            <a:ext cx="801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id-ID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-2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0102" y="3006409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id-ID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-N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9" name="Straight Connector 108"/>
          <p:cNvCxnSpPr>
            <a:endCxn id="105" idx="0"/>
          </p:cNvCxnSpPr>
          <p:nvPr/>
        </p:nvCxnSpPr>
        <p:spPr>
          <a:xfrm>
            <a:off x="867845" y="1312518"/>
            <a:ext cx="4" cy="2519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54419" y="2806709"/>
            <a:ext cx="4" cy="2519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5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5</cp:revision>
  <dcterms:created xsi:type="dcterms:W3CDTF">2018-10-22T15:31:24Z</dcterms:created>
  <dcterms:modified xsi:type="dcterms:W3CDTF">2018-10-22T16:13:29Z</dcterms:modified>
</cp:coreProperties>
</file>