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45250" cy="4321175"/>
  <p:notesSz cx="6858000" cy="9144000"/>
  <p:defaultTextStyle>
    <a:defPPr>
      <a:defRPr lang="id-ID"/>
    </a:defPPr>
    <a:lvl1pPr marL="0" algn="l" defTabSz="5551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7567" algn="l" defTabSz="5551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55133" algn="l" defTabSz="5551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32701" algn="l" defTabSz="5551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10267" algn="l" defTabSz="5551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87834" algn="l" defTabSz="5551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65401" algn="l" defTabSz="5551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42967" algn="l" defTabSz="5551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20535" algn="l" defTabSz="5551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30" y="-84"/>
      </p:cViewPr>
      <p:guideLst>
        <p:guide orient="horz" pos="1361"/>
        <p:guide pos="20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395" y="1342366"/>
            <a:ext cx="5478463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789" y="2448668"/>
            <a:ext cx="4511675" cy="1104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7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5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2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87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5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42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0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07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64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807" y="173050"/>
            <a:ext cx="1450181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73050"/>
            <a:ext cx="424312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30" y="2776757"/>
            <a:ext cx="5478463" cy="858233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130" y="1831502"/>
            <a:ext cx="5478463" cy="945256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75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551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327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1026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878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654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4296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22053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65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008277"/>
            <a:ext cx="2846652" cy="285177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335" y="1008277"/>
            <a:ext cx="2846652" cy="285177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5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64" y="967264"/>
            <a:ext cx="2847771" cy="4031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567" indent="0">
              <a:buNone/>
              <a:defRPr sz="1200" b="1"/>
            </a:lvl2pPr>
            <a:lvl3pPr marL="555133" indent="0">
              <a:buNone/>
              <a:defRPr sz="1100" b="1"/>
            </a:lvl3pPr>
            <a:lvl4pPr marL="832701" indent="0">
              <a:buNone/>
              <a:defRPr sz="900" b="1"/>
            </a:lvl4pPr>
            <a:lvl5pPr marL="1110267" indent="0">
              <a:buNone/>
              <a:defRPr sz="900" b="1"/>
            </a:lvl5pPr>
            <a:lvl6pPr marL="1387834" indent="0">
              <a:buNone/>
              <a:defRPr sz="900" b="1"/>
            </a:lvl6pPr>
            <a:lvl7pPr marL="1665401" indent="0">
              <a:buNone/>
              <a:defRPr sz="900" b="1"/>
            </a:lvl7pPr>
            <a:lvl8pPr marL="1942967" indent="0">
              <a:buNone/>
              <a:defRPr sz="900" b="1"/>
            </a:lvl8pPr>
            <a:lvl9pPr marL="222053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264" y="1370373"/>
            <a:ext cx="2847771" cy="248967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4104" y="967264"/>
            <a:ext cx="2848890" cy="4031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567" indent="0">
              <a:buNone/>
              <a:defRPr sz="1200" b="1"/>
            </a:lvl2pPr>
            <a:lvl3pPr marL="555133" indent="0">
              <a:buNone/>
              <a:defRPr sz="1100" b="1"/>
            </a:lvl3pPr>
            <a:lvl4pPr marL="832701" indent="0">
              <a:buNone/>
              <a:defRPr sz="900" b="1"/>
            </a:lvl4pPr>
            <a:lvl5pPr marL="1110267" indent="0">
              <a:buNone/>
              <a:defRPr sz="900" b="1"/>
            </a:lvl5pPr>
            <a:lvl6pPr marL="1387834" indent="0">
              <a:buNone/>
              <a:defRPr sz="900" b="1"/>
            </a:lvl6pPr>
            <a:lvl7pPr marL="1665401" indent="0">
              <a:buNone/>
              <a:defRPr sz="900" b="1"/>
            </a:lvl7pPr>
            <a:lvl8pPr marL="1942967" indent="0">
              <a:buNone/>
              <a:defRPr sz="900" b="1"/>
            </a:lvl8pPr>
            <a:lvl9pPr marL="222053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4104" y="1370373"/>
            <a:ext cx="2848890" cy="248967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37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586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31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70" y="172049"/>
            <a:ext cx="2120443" cy="73219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919" y="172048"/>
            <a:ext cx="3603074" cy="368800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270" y="904248"/>
            <a:ext cx="2120443" cy="2955804"/>
          </a:xfrm>
        </p:spPr>
        <p:txBody>
          <a:bodyPr/>
          <a:lstStyle>
            <a:lvl1pPr marL="0" indent="0">
              <a:buNone/>
              <a:defRPr sz="800"/>
            </a:lvl1pPr>
            <a:lvl2pPr marL="277567" indent="0">
              <a:buNone/>
              <a:defRPr sz="700"/>
            </a:lvl2pPr>
            <a:lvl3pPr marL="555133" indent="0">
              <a:buNone/>
              <a:defRPr sz="700"/>
            </a:lvl3pPr>
            <a:lvl4pPr marL="832701" indent="0">
              <a:buNone/>
              <a:defRPr sz="600"/>
            </a:lvl4pPr>
            <a:lvl5pPr marL="1110267" indent="0">
              <a:buNone/>
              <a:defRPr sz="600"/>
            </a:lvl5pPr>
            <a:lvl6pPr marL="1387834" indent="0">
              <a:buNone/>
              <a:defRPr sz="600"/>
            </a:lvl6pPr>
            <a:lvl7pPr marL="1665401" indent="0">
              <a:buNone/>
              <a:defRPr sz="600"/>
            </a:lvl7pPr>
            <a:lvl8pPr marL="1942967" indent="0">
              <a:buNone/>
              <a:defRPr sz="600"/>
            </a:lvl8pPr>
            <a:lvl9pPr marL="222053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65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14" y="3024823"/>
            <a:ext cx="3867150" cy="35709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63314" y="386107"/>
            <a:ext cx="3867150" cy="2592705"/>
          </a:xfrm>
        </p:spPr>
        <p:txBody>
          <a:bodyPr/>
          <a:lstStyle>
            <a:lvl1pPr marL="0" indent="0">
              <a:buNone/>
              <a:defRPr sz="2000"/>
            </a:lvl1pPr>
            <a:lvl2pPr marL="277567" indent="0">
              <a:buNone/>
              <a:defRPr sz="1700"/>
            </a:lvl2pPr>
            <a:lvl3pPr marL="555133" indent="0">
              <a:buNone/>
              <a:defRPr sz="1500"/>
            </a:lvl3pPr>
            <a:lvl4pPr marL="832701" indent="0">
              <a:buNone/>
              <a:defRPr sz="1200"/>
            </a:lvl4pPr>
            <a:lvl5pPr marL="1110267" indent="0">
              <a:buNone/>
              <a:defRPr sz="1200"/>
            </a:lvl5pPr>
            <a:lvl6pPr marL="1387834" indent="0">
              <a:buNone/>
              <a:defRPr sz="1200"/>
            </a:lvl6pPr>
            <a:lvl7pPr marL="1665401" indent="0">
              <a:buNone/>
              <a:defRPr sz="1200"/>
            </a:lvl7pPr>
            <a:lvl8pPr marL="1942967" indent="0">
              <a:buNone/>
              <a:defRPr sz="1200"/>
            </a:lvl8pPr>
            <a:lvl9pPr marL="2220535" indent="0">
              <a:buNone/>
              <a:defRPr sz="12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314" y="3381921"/>
            <a:ext cx="3867150" cy="507138"/>
          </a:xfrm>
        </p:spPr>
        <p:txBody>
          <a:bodyPr/>
          <a:lstStyle>
            <a:lvl1pPr marL="0" indent="0">
              <a:buNone/>
              <a:defRPr sz="800"/>
            </a:lvl1pPr>
            <a:lvl2pPr marL="277567" indent="0">
              <a:buNone/>
              <a:defRPr sz="700"/>
            </a:lvl2pPr>
            <a:lvl3pPr marL="555133" indent="0">
              <a:buNone/>
              <a:defRPr sz="700"/>
            </a:lvl3pPr>
            <a:lvl4pPr marL="832701" indent="0">
              <a:buNone/>
              <a:defRPr sz="600"/>
            </a:lvl4pPr>
            <a:lvl5pPr marL="1110267" indent="0">
              <a:buNone/>
              <a:defRPr sz="600"/>
            </a:lvl5pPr>
            <a:lvl6pPr marL="1387834" indent="0">
              <a:buNone/>
              <a:defRPr sz="600"/>
            </a:lvl6pPr>
            <a:lvl7pPr marL="1665401" indent="0">
              <a:buNone/>
              <a:defRPr sz="600"/>
            </a:lvl7pPr>
            <a:lvl8pPr marL="1942967" indent="0">
              <a:buNone/>
              <a:defRPr sz="600"/>
            </a:lvl8pPr>
            <a:lvl9pPr marL="222053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22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264" y="173051"/>
            <a:ext cx="5800725" cy="720195"/>
          </a:xfrm>
          <a:prstGeom prst="rect">
            <a:avLst/>
          </a:prstGeom>
        </p:spPr>
        <p:txBody>
          <a:bodyPr vert="horz" lIns="55513" tIns="27757" rIns="55513" bIns="277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64" y="1008277"/>
            <a:ext cx="5800725" cy="2851777"/>
          </a:xfrm>
          <a:prstGeom prst="rect">
            <a:avLst/>
          </a:prstGeom>
        </p:spPr>
        <p:txBody>
          <a:bodyPr vert="horz" lIns="55513" tIns="27757" rIns="55513" bIns="277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2262" y="4005092"/>
            <a:ext cx="1503892" cy="230064"/>
          </a:xfrm>
          <a:prstGeom prst="rect">
            <a:avLst/>
          </a:prstGeom>
        </p:spPr>
        <p:txBody>
          <a:bodyPr vert="horz" lIns="55513" tIns="27757" rIns="55513" bIns="2775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2127" y="4005092"/>
            <a:ext cx="2040996" cy="230064"/>
          </a:xfrm>
          <a:prstGeom prst="rect">
            <a:avLst/>
          </a:prstGeom>
        </p:spPr>
        <p:txBody>
          <a:bodyPr vert="horz" lIns="55513" tIns="27757" rIns="55513" bIns="2775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19096" y="4005092"/>
            <a:ext cx="1503892" cy="230064"/>
          </a:xfrm>
          <a:prstGeom prst="rect">
            <a:avLst/>
          </a:prstGeom>
        </p:spPr>
        <p:txBody>
          <a:bodyPr vert="horz" lIns="55513" tIns="27757" rIns="55513" bIns="2775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6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55133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175" indent="-208175" algn="l" defTabSz="5551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1046" indent="-173480" algn="l" defTabSz="555133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93917" indent="-138783" algn="l" defTabSz="55513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71484" indent="-138783" algn="l" defTabSz="555133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051" indent="-138783" algn="l" defTabSz="555133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6617" indent="-138783" algn="l" defTabSz="55513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4184" indent="-138783" algn="l" defTabSz="55513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1752" indent="-138783" algn="l" defTabSz="55513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59318" indent="-138783" algn="l" defTabSz="55513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55513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7567" algn="l" defTabSz="55513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5133" algn="l" defTabSz="55513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2701" algn="l" defTabSz="55513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267" algn="l" defTabSz="55513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7834" algn="l" defTabSz="55513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5401" algn="l" defTabSz="55513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42967" algn="l" defTabSz="55513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35" algn="l" defTabSz="55513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0" r="18022" b="10707"/>
          <a:stretch/>
        </p:blipFill>
        <p:spPr bwMode="auto">
          <a:xfrm>
            <a:off x="61473" y="564798"/>
            <a:ext cx="5517976" cy="344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429625" y="852830"/>
            <a:ext cx="388843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 rot="5400000">
            <a:off x="709545" y="2004958"/>
            <a:ext cx="3240360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ight Brace 23"/>
          <p:cNvSpPr/>
          <p:nvPr/>
        </p:nvSpPr>
        <p:spPr>
          <a:xfrm rot="16200000">
            <a:off x="3229825" y="-1523433"/>
            <a:ext cx="216023" cy="39604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18057" y="852830"/>
                <a:ext cx="121693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id-ID" sz="2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6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id-ID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057" y="852830"/>
                <a:ext cx="121693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21257" y="3805158"/>
                <a:ext cx="12298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id-ID" sz="26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id-ID" sz="2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id-ID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57" y="3805158"/>
                <a:ext cx="1229824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293721" y="-71661"/>
            <a:ext cx="20935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00" dirty="0" smtClean="0"/>
              <a:t>Block length n</a:t>
            </a:r>
            <a:endParaRPr lang="id-ID" sz="2600" dirty="0"/>
          </a:p>
        </p:txBody>
      </p:sp>
      <p:sp>
        <p:nvSpPr>
          <p:cNvPr id="9" name="Rectangle 8"/>
          <p:cNvSpPr/>
          <p:nvPr/>
        </p:nvSpPr>
        <p:spPr>
          <a:xfrm rot="5400000">
            <a:off x="2790577" y="2004958"/>
            <a:ext cx="3240360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93001" y="3816771"/>
                <a:ext cx="12298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id-ID" sz="26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id-ID" sz="2600" b="0" i="1" smtClean="0">
                          <a:latin typeface="Cambria Math"/>
                        </a:rPr>
                        <m:t>=</m:t>
                      </m:r>
                      <m:r>
                        <a:rPr lang="id-ID" sz="26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id-ID" sz="2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01" y="3816771"/>
                <a:ext cx="122982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77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5</cp:revision>
  <dcterms:created xsi:type="dcterms:W3CDTF">2018-10-25T06:47:39Z</dcterms:created>
  <dcterms:modified xsi:type="dcterms:W3CDTF">2018-11-02T02:39:23Z</dcterms:modified>
</cp:coreProperties>
</file>