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3960813"/>
  <p:notesSz cx="6858000" cy="9144000"/>
  <p:defaultTextStyle>
    <a:defPPr>
      <a:defRPr lang="id-ID"/>
    </a:defPPr>
    <a:lvl1pPr marL="0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1232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42465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13698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84931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56163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27396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98628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69862" algn="l" defTabSz="5424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76" y="-84"/>
      </p:cViewPr>
      <p:guideLst>
        <p:guide orient="horz" pos="1248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230420"/>
            <a:ext cx="5814457" cy="849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2244462"/>
            <a:ext cx="4788377" cy="10122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2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3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6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7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4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9390" y="158619"/>
            <a:ext cx="1539121" cy="33795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027" y="158619"/>
            <a:ext cx="4503354" cy="33795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6" y="2545191"/>
            <a:ext cx="5814457" cy="786661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6" y="1678764"/>
            <a:ext cx="5814457" cy="866427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12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424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1369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849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561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273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986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6986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6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27" y="924191"/>
            <a:ext cx="3021238" cy="2613955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7273" y="924191"/>
            <a:ext cx="3021238" cy="2613955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886599"/>
            <a:ext cx="3022426" cy="3694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1232" indent="0">
              <a:buNone/>
              <a:defRPr sz="1200" b="1"/>
            </a:lvl2pPr>
            <a:lvl3pPr marL="542465" indent="0">
              <a:buNone/>
              <a:defRPr sz="1100" b="1"/>
            </a:lvl3pPr>
            <a:lvl4pPr marL="813698" indent="0">
              <a:buNone/>
              <a:defRPr sz="900" b="1"/>
            </a:lvl4pPr>
            <a:lvl5pPr marL="1084931" indent="0">
              <a:buNone/>
              <a:defRPr sz="900" b="1"/>
            </a:lvl5pPr>
            <a:lvl6pPr marL="1356163" indent="0">
              <a:buNone/>
              <a:defRPr sz="900" b="1"/>
            </a:lvl6pPr>
            <a:lvl7pPr marL="1627396" indent="0">
              <a:buNone/>
              <a:defRPr sz="900" b="1"/>
            </a:lvl7pPr>
            <a:lvl8pPr marL="1898628" indent="0">
              <a:buNone/>
              <a:defRPr sz="900" b="1"/>
            </a:lvl8pPr>
            <a:lvl9pPr marL="2169862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7" y="1256091"/>
            <a:ext cx="3022426" cy="2282052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905" y="886599"/>
            <a:ext cx="3023613" cy="36949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1232" indent="0">
              <a:buNone/>
              <a:defRPr sz="1200" b="1"/>
            </a:lvl2pPr>
            <a:lvl3pPr marL="542465" indent="0">
              <a:buNone/>
              <a:defRPr sz="1100" b="1"/>
            </a:lvl3pPr>
            <a:lvl4pPr marL="813698" indent="0">
              <a:buNone/>
              <a:defRPr sz="900" b="1"/>
            </a:lvl4pPr>
            <a:lvl5pPr marL="1084931" indent="0">
              <a:buNone/>
              <a:defRPr sz="900" b="1"/>
            </a:lvl5pPr>
            <a:lvl6pPr marL="1356163" indent="0">
              <a:buNone/>
              <a:defRPr sz="900" b="1"/>
            </a:lvl6pPr>
            <a:lvl7pPr marL="1627396" indent="0">
              <a:buNone/>
              <a:defRPr sz="900" b="1"/>
            </a:lvl7pPr>
            <a:lvl8pPr marL="1898628" indent="0">
              <a:buNone/>
              <a:defRPr sz="900" b="1"/>
            </a:lvl8pPr>
            <a:lvl9pPr marL="2169862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905" y="1256091"/>
            <a:ext cx="3023613" cy="2282052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7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86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3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3" y="157700"/>
            <a:ext cx="2250490" cy="67113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6" y="157700"/>
            <a:ext cx="3824051" cy="33804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33" y="828838"/>
            <a:ext cx="2250490" cy="2709306"/>
          </a:xfrm>
        </p:spPr>
        <p:txBody>
          <a:bodyPr/>
          <a:lstStyle>
            <a:lvl1pPr marL="0" indent="0">
              <a:buNone/>
              <a:defRPr sz="800"/>
            </a:lvl1pPr>
            <a:lvl2pPr marL="271232" indent="0">
              <a:buNone/>
              <a:defRPr sz="700"/>
            </a:lvl2pPr>
            <a:lvl3pPr marL="542465" indent="0">
              <a:buNone/>
              <a:defRPr sz="600"/>
            </a:lvl3pPr>
            <a:lvl4pPr marL="813698" indent="0">
              <a:buNone/>
              <a:defRPr sz="500"/>
            </a:lvl4pPr>
            <a:lvl5pPr marL="1084931" indent="0">
              <a:buNone/>
              <a:defRPr sz="500"/>
            </a:lvl5pPr>
            <a:lvl6pPr marL="1356163" indent="0">
              <a:buNone/>
              <a:defRPr sz="500"/>
            </a:lvl6pPr>
            <a:lvl7pPr marL="1627396" indent="0">
              <a:buNone/>
              <a:defRPr sz="500"/>
            </a:lvl7pPr>
            <a:lvl8pPr marL="1898628" indent="0">
              <a:buNone/>
              <a:defRPr sz="500"/>
            </a:lvl8pPr>
            <a:lvl9pPr marL="216986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6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3" y="2772569"/>
            <a:ext cx="4104323" cy="32731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3" y="353907"/>
            <a:ext cx="4104323" cy="2376488"/>
          </a:xfrm>
        </p:spPr>
        <p:txBody>
          <a:bodyPr/>
          <a:lstStyle>
            <a:lvl1pPr marL="0" indent="0">
              <a:buNone/>
              <a:defRPr sz="1900"/>
            </a:lvl1pPr>
            <a:lvl2pPr marL="271232" indent="0">
              <a:buNone/>
              <a:defRPr sz="1600"/>
            </a:lvl2pPr>
            <a:lvl3pPr marL="542465" indent="0">
              <a:buNone/>
              <a:defRPr sz="1500"/>
            </a:lvl3pPr>
            <a:lvl4pPr marL="813698" indent="0">
              <a:buNone/>
              <a:defRPr sz="1200"/>
            </a:lvl4pPr>
            <a:lvl5pPr marL="1084931" indent="0">
              <a:buNone/>
              <a:defRPr sz="1200"/>
            </a:lvl5pPr>
            <a:lvl6pPr marL="1356163" indent="0">
              <a:buNone/>
              <a:defRPr sz="1200"/>
            </a:lvl6pPr>
            <a:lvl7pPr marL="1627396" indent="0">
              <a:buNone/>
              <a:defRPr sz="1200"/>
            </a:lvl7pPr>
            <a:lvl8pPr marL="1898628" indent="0">
              <a:buNone/>
              <a:defRPr sz="1200"/>
            </a:lvl8pPr>
            <a:lvl9pPr marL="2169862" indent="0">
              <a:buNone/>
              <a:defRPr sz="12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3" y="3099887"/>
            <a:ext cx="4104323" cy="464846"/>
          </a:xfrm>
        </p:spPr>
        <p:txBody>
          <a:bodyPr/>
          <a:lstStyle>
            <a:lvl1pPr marL="0" indent="0">
              <a:buNone/>
              <a:defRPr sz="800"/>
            </a:lvl1pPr>
            <a:lvl2pPr marL="271232" indent="0">
              <a:buNone/>
              <a:defRPr sz="700"/>
            </a:lvl2pPr>
            <a:lvl3pPr marL="542465" indent="0">
              <a:buNone/>
              <a:defRPr sz="600"/>
            </a:lvl3pPr>
            <a:lvl4pPr marL="813698" indent="0">
              <a:buNone/>
              <a:defRPr sz="500"/>
            </a:lvl4pPr>
            <a:lvl5pPr marL="1084931" indent="0">
              <a:buNone/>
              <a:defRPr sz="500"/>
            </a:lvl5pPr>
            <a:lvl6pPr marL="1356163" indent="0">
              <a:buNone/>
              <a:defRPr sz="500"/>
            </a:lvl6pPr>
            <a:lvl7pPr marL="1627396" indent="0">
              <a:buNone/>
              <a:defRPr sz="500"/>
            </a:lvl7pPr>
            <a:lvl8pPr marL="1898628" indent="0">
              <a:buNone/>
              <a:defRPr sz="500"/>
            </a:lvl8pPr>
            <a:lvl9pPr marL="216986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2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7" y="158619"/>
            <a:ext cx="6156484" cy="660135"/>
          </a:xfrm>
          <a:prstGeom prst="rect">
            <a:avLst/>
          </a:prstGeom>
        </p:spPr>
        <p:txBody>
          <a:bodyPr vert="horz" lIns="54246" tIns="27123" rIns="54246" bIns="271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924191"/>
            <a:ext cx="6156484" cy="2613955"/>
          </a:xfrm>
          <a:prstGeom prst="rect">
            <a:avLst/>
          </a:prstGeom>
        </p:spPr>
        <p:txBody>
          <a:bodyPr vert="horz" lIns="54246" tIns="27123" rIns="54246" bIns="271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7" y="3671090"/>
            <a:ext cx="1596126" cy="210877"/>
          </a:xfrm>
          <a:prstGeom prst="rect">
            <a:avLst/>
          </a:prstGeom>
        </p:spPr>
        <p:txBody>
          <a:bodyPr vert="horz" lIns="54246" tIns="27123" rIns="54246" bIns="2712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C0DB-53B4-4F21-A8A0-D14EA084FBD9}" type="datetimeFigureOut">
              <a:rPr lang="id-ID" smtClean="0"/>
              <a:t>02/11/2018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4" y="3671090"/>
            <a:ext cx="2166170" cy="210877"/>
          </a:xfrm>
          <a:prstGeom prst="rect">
            <a:avLst/>
          </a:prstGeom>
        </p:spPr>
        <p:txBody>
          <a:bodyPr vert="horz" lIns="54246" tIns="27123" rIns="54246" bIns="2712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5" y="3671090"/>
            <a:ext cx="1596126" cy="210877"/>
          </a:xfrm>
          <a:prstGeom prst="rect">
            <a:avLst/>
          </a:prstGeom>
        </p:spPr>
        <p:txBody>
          <a:bodyPr vert="horz" lIns="54246" tIns="27123" rIns="54246" bIns="2712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6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246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424" indent="-203424" algn="l" defTabSz="54246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0753" indent="-169521" algn="l" defTabSz="54246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78082" indent="-135616" algn="l" defTabSz="54246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49315" indent="-135616" algn="l" defTabSz="542465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0547" indent="-135616" algn="l" defTabSz="542465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780" indent="-135616" algn="l" defTabSz="5424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63012" indent="-135616" algn="l" defTabSz="5424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34245" indent="-135616" algn="l" defTabSz="5424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05478" indent="-135616" algn="l" defTabSz="54246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1232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2465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13698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931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6163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27396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98628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69862" algn="l" defTabSz="5424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" y="263827"/>
            <a:ext cx="6094763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88021" y="695875"/>
            <a:ext cx="48245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5400000">
            <a:off x="539949" y="1775995"/>
            <a:ext cx="2952328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Brace 15"/>
          <p:cNvSpPr/>
          <p:nvPr/>
        </p:nvSpPr>
        <p:spPr>
          <a:xfrm rot="16200000">
            <a:off x="3456274" y="-1788401"/>
            <a:ext cx="216023" cy="446449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659717" y="108198"/>
                <a:ext cx="121693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id-ID" sz="2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6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id-ID" sz="2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17" y="108198"/>
                <a:ext cx="121693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332037" y="3432179"/>
                <a:ext cx="122982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d-ID" sz="26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id-ID" sz="26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id-ID" sz="26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id-ID" sz="2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37" y="3432179"/>
                <a:ext cx="1229824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550819" y="-84600"/>
            <a:ext cx="20935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00" dirty="0" smtClean="0"/>
              <a:t>Block length n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40277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5</cp:revision>
  <dcterms:created xsi:type="dcterms:W3CDTF">2018-10-25T06:47:39Z</dcterms:created>
  <dcterms:modified xsi:type="dcterms:W3CDTF">2018-11-02T02:41:49Z</dcterms:modified>
</cp:coreProperties>
</file>