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4075" cy="2357438"/>
  <p:notesSz cx="6858000" cy="9144000"/>
  <p:defaultTextStyle>
    <a:defPPr>
      <a:defRPr lang="id-ID"/>
    </a:defPPr>
    <a:lvl1pPr marL="0" algn="l" defTabSz="893279" rtl="0" eaLnBrk="1" latinLnBrk="0" hangingPunct="1">
      <a:defRPr sz="1724" kern="1200">
        <a:solidFill>
          <a:schemeClr val="tx1"/>
        </a:solidFill>
        <a:latin typeface="+mn-lt"/>
        <a:ea typeface="+mn-ea"/>
        <a:cs typeface="+mn-cs"/>
      </a:defRPr>
    </a:lvl1pPr>
    <a:lvl2pPr marL="446642" algn="l" defTabSz="893279" rtl="0" eaLnBrk="1" latinLnBrk="0" hangingPunct="1">
      <a:defRPr sz="1724" kern="1200">
        <a:solidFill>
          <a:schemeClr val="tx1"/>
        </a:solidFill>
        <a:latin typeface="+mn-lt"/>
        <a:ea typeface="+mn-ea"/>
        <a:cs typeface="+mn-cs"/>
      </a:defRPr>
    </a:lvl2pPr>
    <a:lvl3pPr marL="893279" algn="l" defTabSz="893279" rtl="0" eaLnBrk="1" latinLnBrk="0" hangingPunct="1">
      <a:defRPr sz="1724" kern="1200">
        <a:solidFill>
          <a:schemeClr val="tx1"/>
        </a:solidFill>
        <a:latin typeface="+mn-lt"/>
        <a:ea typeface="+mn-ea"/>
        <a:cs typeface="+mn-cs"/>
      </a:defRPr>
    </a:lvl3pPr>
    <a:lvl4pPr marL="1339921" algn="l" defTabSz="893279" rtl="0" eaLnBrk="1" latinLnBrk="0" hangingPunct="1">
      <a:defRPr sz="1724" kern="1200">
        <a:solidFill>
          <a:schemeClr val="tx1"/>
        </a:solidFill>
        <a:latin typeface="+mn-lt"/>
        <a:ea typeface="+mn-ea"/>
        <a:cs typeface="+mn-cs"/>
      </a:defRPr>
    </a:lvl4pPr>
    <a:lvl5pPr marL="1786560" algn="l" defTabSz="893279" rtl="0" eaLnBrk="1" latinLnBrk="0" hangingPunct="1">
      <a:defRPr sz="1724" kern="1200">
        <a:solidFill>
          <a:schemeClr val="tx1"/>
        </a:solidFill>
        <a:latin typeface="+mn-lt"/>
        <a:ea typeface="+mn-ea"/>
        <a:cs typeface="+mn-cs"/>
      </a:defRPr>
    </a:lvl5pPr>
    <a:lvl6pPr marL="2233199" algn="l" defTabSz="893279" rtl="0" eaLnBrk="1" latinLnBrk="0" hangingPunct="1">
      <a:defRPr sz="1724" kern="1200">
        <a:solidFill>
          <a:schemeClr val="tx1"/>
        </a:solidFill>
        <a:latin typeface="+mn-lt"/>
        <a:ea typeface="+mn-ea"/>
        <a:cs typeface="+mn-cs"/>
      </a:defRPr>
    </a:lvl6pPr>
    <a:lvl7pPr marL="2679839" algn="l" defTabSz="893279" rtl="0" eaLnBrk="1" latinLnBrk="0" hangingPunct="1">
      <a:defRPr sz="1724" kern="1200">
        <a:solidFill>
          <a:schemeClr val="tx1"/>
        </a:solidFill>
        <a:latin typeface="+mn-lt"/>
        <a:ea typeface="+mn-ea"/>
        <a:cs typeface="+mn-cs"/>
      </a:defRPr>
    </a:lvl7pPr>
    <a:lvl8pPr marL="3126479" algn="l" defTabSz="893279" rtl="0" eaLnBrk="1" latinLnBrk="0" hangingPunct="1">
      <a:defRPr sz="1724" kern="1200">
        <a:solidFill>
          <a:schemeClr val="tx1"/>
        </a:solidFill>
        <a:latin typeface="+mn-lt"/>
        <a:ea typeface="+mn-ea"/>
        <a:cs typeface="+mn-cs"/>
      </a:defRPr>
    </a:lvl8pPr>
    <a:lvl9pPr marL="3573119" algn="l" defTabSz="893279" rtl="0" eaLnBrk="1" latinLnBrk="0" hangingPunct="1">
      <a:defRPr sz="17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3" userDrawn="1">
          <p15:clr>
            <a:srgbClr val="A4A3A4"/>
          </p15:clr>
        </p15:guide>
        <p15:guide id="2" pos="22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558" y="768"/>
      </p:cViewPr>
      <p:guideLst>
        <p:guide orient="horz" pos="743"/>
        <p:guide pos="22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312" y="732354"/>
            <a:ext cx="6123463" cy="505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614" y="1335890"/>
            <a:ext cx="5042852" cy="602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80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61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42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23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04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285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166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047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073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333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7220" y="136432"/>
            <a:ext cx="1215689" cy="2905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159" y="136432"/>
            <a:ext cx="3526994" cy="2905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113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226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081" y="1514892"/>
            <a:ext cx="6123463" cy="468214"/>
          </a:xfrm>
        </p:spPr>
        <p:txBody>
          <a:bodyPr anchor="t"/>
          <a:lstStyle>
            <a:lvl1pPr algn="l">
              <a:defRPr sz="7747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081" y="999191"/>
            <a:ext cx="6123463" cy="515690"/>
          </a:xfrm>
        </p:spPr>
        <p:txBody>
          <a:bodyPr anchor="b"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880885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2pPr>
            <a:lvl3pPr marL="1761763" indent="0">
              <a:buNone/>
              <a:defRPr sz="3023">
                <a:solidFill>
                  <a:schemeClr val="tx1">
                    <a:tint val="75000"/>
                  </a:schemeClr>
                </a:solidFill>
              </a:defRPr>
            </a:lvl3pPr>
            <a:lvl4pPr marL="2642649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523529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440441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5285293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6166174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7047056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428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160" y="794559"/>
            <a:ext cx="2371341" cy="2247206"/>
          </a:xfrm>
        </p:spPr>
        <p:txBody>
          <a:bodyPr/>
          <a:lstStyle>
            <a:lvl1pPr>
              <a:defRPr sz="5480"/>
            </a:lvl1pPr>
            <a:lvl2pPr>
              <a:defRPr sz="4535"/>
            </a:lvl2pPr>
            <a:lvl3pPr>
              <a:defRPr sz="3780"/>
            </a:lvl3pPr>
            <a:lvl4pPr>
              <a:defRPr sz="3401"/>
            </a:lvl4pPr>
            <a:lvl5pPr>
              <a:defRPr sz="3401"/>
            </a:lvl5pPr>
            <a:lvl6pPr>
              <a:defRPr sz="3401"/>
            </a:lvl6pPr>
            <a:lvl7pPr>
              <a:defRPr sz="3401"/>
            </a:lvl7pPr>
            <a:lvl8pPr>
              <a:defRPr sz="3401"/>
            </a:lvl8pPr>
            <a:lvl9pPr>
              <a:defRPr sz="34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1571" y="794559"/>
            <a:ext cx="2371341" cy="2247206"/>
          </a:xfrm>
        </p:spPr>
        <p:txBody>
          <a:bodyPr/>
          <a:lstStyle>
            <a:lvl1pPr>
              <a:defRPr sz="5480"/>
            </a:lvl1pPr>
            <a:lvl2pPr>
              <a:defRPr sz="4535"/>
            </a:lvl2pPr>
            <a:lvl3pPr>
              <a:defRPr sz="3780"/>
            </a:lvl3pPr>
            <a:lvl4pPr>
              <a:defRPr sz="3401"/>
            </a:lvl4pPr>
            <a:lvl5pPr>
              <a:defRPr sz="3401"/>
            </a:lvl5pPr>
            <a:lvl6pPr>
              <a:defRPr sz="3401"/>
            </a:lvl6pPr>
            <a:lvl7pPr>
              <a:defRPr sz="3401"/>
            </a:lvl7pPr>
            <a:lvl8pPr>
              <a:defRPr sz="3401"/>
            </a:lvl8pPr>
            <a:lvl9pPr>
              <a:defRPr sz="34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25/06/2019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974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05" y="94408"/>
            <a:ext cx="6483668" cy="3929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10" y="527705"/>
            <a:ext cx="3183050" cy="219919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80885" indent="0">
              <a:buNone/>
              <a:defRPr sz="3780" b="1"/>
            </a:lvl2pPr>
            <a:lvl3pPr marL="1761763" indent="0">
              <a:buNone/>
              <a:defRPr sz="3401" b="1"/>
            </a:lvl3pPr>
            <a:lvl4pPr marL="2642649" indent="0">
              <a:buNone/>
              <a:defRPr sz="3023" b="1"/>
            </a:lvl4pPr>
            <a:lvl5pPr marL="3523529" indent="0">
              <a:buNone/>
              <a:defRPr sz="3023" b="1"/>
            </a:lvl5pPr>
            <a:lvl6pPr marL="4404412" indent="0">
              <a:buNone/>
              <a:defRPr sz="3023" b="1"/>
            </a:lvl6pPr>
            <a:lvl7pPr marL="5285293" indent="0">
              <a:buNone/>
              <a:defRPr sz="3023" b="1"/>
            </a:lvl7pPr>
            <a:lvl8pPr marL="6166174" indent="0">
              <a:buNone/>
              <a:defRPr sz="3023" b="1"/>
            </a:lvl8pPr>
            <a:lvl9pPr marL="7047056" indent="0">
              <a:buNone/>
              <a:defRPr sz="30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210" y="747621"/>
            <a:ext cx="3183050" cy="1358256"/>
          </a:xfrm>
        </p:spPr>
        <p:txBody>
          <a:bodyPr/>
          <a:lstStyle>
            <a:lvl1pPr>
              <a:defRPr sz="4535"/>
            </a:lvl1pPr>
            <a:lvl2pPr>
              <a:defRPr sz="3780"/>
            </a:lvl2pPr>
            <a:lvl3pPr>
              <a:defRPr sz="3401"/>
            </a:lvl3pPr>
            <a:lvl4pPr>
              <a:defRPr sz="3023"/>
            </a:lvl4pPr>
            <a:lvl5pPr>
              <a:defRPr sz="3023"/>
            </a:lvl5pPr>
            <a:lvl6pPr>
              <a:defRPr sz="3023"/>
            </a:lvl6pPr>
            <a:lvl7pPr>
              <a:defRPr sz="3023"/>
            </a:lvl7pPr>
            <a:lvl8pPr>
              <a:defRPr sz="3023"/>
            </a:lvl8pPr>
            <a:lvl9pPr>
              <a:defRPr sz="30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9579" y="527705"/>
            <a:ext cx="3184300" cy="219919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80885" indent="0">
              <a:buNone/>
              <a:defRPr sz="3780" b="1"/>
            </a:lvl2pPr>
            <a:lvl3pPr marL="1761763" indent="0">
              <a:buNone/>
              <a:defRPr sz="3401" b="1"/>
            </a:lvl3pPr>
            <a:lvl4pPr marL="2642649" indent="0">
              <a:buNone/>
              <a:defRPr sz="3023" b="1"/>
            </a:lvl4pPr>
            <a:lvl5pPr marL="3523529" indent="0">
              <a:buNone/>
              <a:defRPr sz="3023" b="1"/>
            </a:lvl5pPr>
            <a:lvl6pPr marL="4404412" indent="0">
              <a:buNone/>
              <a:defRPr sz="3023" b="1"/>
            </a:lvl6pPr>
            <a:lvl7pPr marL="5285293" indent="0">
              <a:buNone/>
              <a:defRPr sz="3023" b="1"/>
            </a:lvl7pPr>
            <a:lvl8pPr marL="6166174" indent="0">
              <a:buNone/>
              <a:defRPr sz="3023" b="1"/>
            </a:lvl8pPr>
            <a:lvl9pPr marL="7047056" indent="0">
              <a:buNone/>
              <a:defRPr sz="30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9579" y="747621"/>
            <a:ext cx="3184300" cy="1358256"/>
          </a:xfrm>
        </p:spPr>
        <p:txBody>
          <a:bodyPr/>
          <a:lstStyle>
            <a:lvl1pPr>
              <a:defRPr sz="4535"/>
            </a:lvl1pPr>
            <a:lvl2pPr>
              <a:defRPr sz="3780"/>
            </a:lvl2pPr>
            <a:lvl3pPr>
              <a:defRPr sz="3401"/>
            </a:lvl3pPr>
            <a:lvl4pPr>
              <a:defRPr sz="3023"/>
            </a:lvl4pPr>
            <a:lvl5pPr>
              <a:defRPr sz="3023"/>
            </a:lvl5pPr>
            <a:lvl6pPr>
              <a:defRPr sz="3023"/>
            </a:lvl6pPr>
            <a:lvl7pPr>
              <a:defRPr sz="3023"/>
            </a:lvl7pPr>
            <a:lvl8pPr>
              <a:defRPr sz="3023"/>
            </a:lvl8pPr>
            <a:lvl9pPr>
              <a:defRPr sz="30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25/06/2019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683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25/06/2019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837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25/06/2019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212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1" y="93882"/>
            <a:ext cx="2370093" cy="399455"/>
          </a:xfrm>
        </p:spPr>
        <p:txBody>
          <a:bodyPr anchor="b"/>
          <a:lstStyle>
            <a:lvl1pPr algn="l">
              <a:defRPr sz="378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6602" y="93862"/>
            <a:ext cx="4027278" cy="2012008"/>
          </a:xfrm>
        </p:spPr>
        <p:txBody>
          <a:bodyPr/>
          <a:lstStyle>
            <a:lvl1pPr>
              <a:defRPr sz="6235"/>
            </a:lvl1pPr>
            <a:lvl2pPr>
              <a:defRPr sz="5480"/>
            </a:lvl2pPr>
            <a:lvl3pPr>
              <a:defRPr sz="4535"/>
            </a:lvl3pPr>
            <a:lvl4pPr>
              <a:defRPr sz="3780"/>
            </a:lvl4pPr>
            <a:lvl5pPr>
              <a:defRPr sz="3780"/>
            </a:lvl5pPr>
            <a:lvl6pPr>
              <a:defRPr sz="3780"/>
            </a:lvl6pPr>
            <a:lvl7pPr>
              <a:defRPr sz="3780"/>
            </a:lvl7pPr>
            <a:lvl8pPr>
              <a:defRPr sz="3780"/>
            </a:lvl8pPr>
            <a:lvl9pPr>
              <a:defRPr sz="37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211" y="493326"/>
            <a:ext cx="2370093" cy="1612553"/>
          </a:xfrm>
        </p:spPr>
        <p:txBody>
          <a:bodyPr/>
          <a:lstStyle>
            <a:lvl1pPr marL="0" indent="0">
              <a:buNone/>
              <a:defRPr sz="2646"/>
            </a:lvl1pPr>
            <a:lvl2pPr marL="880885" indent="0">
              <a:buNone/>
              <a:defRPr sz="2268"/>
            </a:lvl2pPr>
            <a:lvl3pPr marL="1761763" indent="0">
              <a:buNone/>
              <a:defRPr sz="1890"/>
            </a:lvl3pPr>
            <a:lvl4pPr marL="2642649" indent="0">
              <a:buNone/>
              <a:defRPr sz="1701"/>
            </a:lvl4pPr>
            <a:lvl5pPr marL="3523529" indent="0">
              <a:buNone/>
              <a:defRPr sz="1701"/>
            </a:lvl5pPr>
            <a:lvl6pPr marL="4404412" indent="0">
              <a:buNone/>
              <a:defRPr sz="1701"/>
            </a:lvl6pPr>
            <a:lvl7pPr marL="5285293" indent="0">
              <a:buNone/>
              <a:defRPr sz="1701"/>
            </a:lvl7pPr>
            <a:lvl8pPr marL="6166174" indent="0">
              <a:buNone/>
              <a:defRPr sz="1701"/>
            </a:lvl8pPr>
            <a:lvl9pPr marL="7047056" indent="0">
              <a:buNone/>
              <a:defRPr sz="17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25/06/2019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742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053" y="1650213"/>
            <a:ext cx="4322445" cy="194816"/>
          </a:xfrm>
        </p:spPr>
        <p:txBody>
          <a:bodyPr anchor="b"/>
          <a:lstStyle>
            <a:lvl1pPr algn="l">
              <a:defRPr sz="378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2053" y="210645"/>
            <a:ext cx="4322445" cy="1414463"/>
          </a:xfrm>
        </p:spPr>
        <p:txBody>
          <a:bodyPr/>
          <a:lstStyle>
            <a:lvl1pPr marL="0" indent="0">
              <a:buNone/>
              <a:defRPr sz="6235"/>
            </a:lvl1pPr>
            <a:lvl2pPr marL="880885" indent="0">
              <a:buNone/>
              <a:defRPr sz="5480"/>
            </a:lvl2pPr>
            <a:lvl3pPr marL="1761763" indent="0">
              <a:buNone/>
              <a:defRPr sz="4535"/>
            </a:lvl3pPr>
            <a:lvl4pPr marL="2642649" indent="0">
              <a:buNone/>
              <a:defRPr sz="3780"/>
            </a:lvl4pPr>
            <a:lvl5pPr marL="3523529" indent="0">
              <a:buNone/>
              <a:defRPr sz="3780"/>
            </a:lvl5pPr>
            <a:lvl6pPr marL="4404412" indent="0">
              <a:buNone/>
              <a:defRPr sz="3780"/>
            </a:lvl6pPr>
            <a:lvl7pPr marL="5285293" indent="0">
              <a:buNone/>
              <a:defRPr sz="3780"/>
            </a:lvl7pPr>
            <a:lvl8pPr marL="6166174" indent="0">
              <a:buNone/>
              <a:defRPr sz="3780"/>
            </a:lvl8pPr>
            <a:lvl9pPr marL="7047056" indent="0">
              <a:buNone/>
              <a:defRPr sz="378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2053" y="1845038"/>
            <a:ext cx="4322445" cy="276673"/>
          </a:xfrm>
        </p:spPr>
        <p:txBody>
          <a:bodyPr/>
          <a:lstStyle>
            <a:lvl1pPr marL="0" indent="0">
              <a:buNone/>
              <a:defRPr sz="2646"/>
            </a:lvl1pPr>
            <a:lvl2pPr marL="880885" indent="0">
              <a:buNone/>
              <a:defRPr sz="2268"/>
            </a:lvl2pPr>
            <a:lvl3pPr marL="1761763" indent="0">
              <a:buNone/>
              <a:defRPr sz="1890"/>
            </a:lvl3pPr>
            <a:lvl4pPr marL="2642649" indent="0">
              <a:buNone/>
              <a:defRPr sz="1701"/>
            </a:lvl4pPr>
            <a:lvl5pPr marL="3523529" indent="0">
              <a:buNone/>
              <a:defRPr sz="1701"/>
            </a:lvl5pPr>
            <a:lvl6pPr marL="4404412" indent="0">
              <a:buNone/>
              <a:defRPr sz="1701"/>
            </a:lvl6pPr>
            <a:lvl7pPr marL="5285293" indent="0">
              <a:buNone/>
              <a:defRPr sz="1701"/>
            </a:lvl7pPr>
            <a:lvl8pPr marL="6166174" indent="0">
              <a:buNone/>
              <a:defRPr sz="1701"/>
            </a:lvl8pPr>
            <a:lvl9pPr marL="7047056" indent="0">
              <a:buNone/>
              <a:defRPr sz="17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25/06/2019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564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05" y="94408"/>
            <a:ext cx="6483668" cy="392908"/>
          </a:xfrm>
          <a:prstGeom prst="rect">
            <a:avLst/>
          </a:prstGeom>
        </p:spPr>
        <p:txBody>
          <a:bodyPr vert="horz" lIns="93234" tIns="46617" rIns="93234" bIns="466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05" y="550083"/>
            <a:ext cx="6483668" cy="1555799"/>
          </a:xfrm>
          <a:prstGeom prst="rect">
            <a:avLst/>
          </a:prstGeom>
        </p:spPr>
        <p:txBody>
          <a:bodyPr vert="horz" lIns="93234" tIns="46617" rIns="93234" bIns="466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208" y="2185004"/>
            <a:ext cx="1680951" cy="125511"/>
          </a:xfrm>
          <a:prstGeom prst="rect">
            <a:avLst/>
          </a:prstGeom>
        </p:spPr>
        <p:txBody>
          <a:bodyPr vert="horz" lIns="93234" tIns="46617" rIns="93234" bIns="46617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A0577-A18B-431E-B4EF-1411327DA847}" type="datetimeFigureOut">
              <a:rPr lang="id-ID" smtClean="0"/>
              <a:t>25/06/2019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1401" y="2185004"/>
            <a:ext cx="2281289" cy="125511"/>
          </a:xfrm>
          <a:prstGeom prst="rect">
            <a:avLst/>
          </a:prstGeom>
        </p:spPr>
        <p:txBody>
          <a:bodyPr vert="horz" lIns="93234" tIns="46617" rIns="93234" bIns="46617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2924" y="2185004"/>
            <a:ext cx="1680951" cy="125511"/>
          </a:xfrm>
          <a:prstGeom prst="rect">
            <a:avLst/>
          </a:prstGeom>
        </p:spPr>
        <p:txBody>
          <a:bodyPr vert="horz" lIns="93234" tIns="46617" rIns="93234" bIns="46617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53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61763" rtl="0" eaLnBrk="1" latinLnBrk="0" hangingPunct="1">
        <a:spcBef>
          <a:spcPct val="0"/>
        </a:spcBef>
        <a:buNone/>
        <a:defRPr sz="85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0661" indent="-660661" algn="l" defTabSz="1761763" rtl="0" eaLnBrk="1" latinLnBrk="0" hangingPunct="1">
        <a:spcBef>
          <a:spcPct val="20000"/>
        </a:spcBef>
        <a:buFont typeface="Arial" pitchFamily="34" charset="0"/>
        <a:buChar char="•"/>
        <a:defRPr sz="6235" kern="1200">
          <a:solidFill>
            <a:schemeClr val="tx1"/>
          </a:solidFill>
          <a:latin typeface="+mn-lt"/>
          <a:ea typeface="+mn-ea"/>
          <a:cs typeface="+mn-cs"/>
        </a:defRPr>
      </a:lvl1pPr>
      <a:lvl2pPr marL="1431430" indent="-550552" algn="l" defTabSz="1761763" rtl="0" eaLnBrk="1" latinLnBrk="0" hangingPunct="1">
        <a:spcBef>
          <a:spcPct val="20000"/>
        </a:spcBef>
        <a:buFont typeface="Arial" pitchFamily="34" charset="0"/>
        <a:buChar char="–"/>
        <a:defRPr sz="5480" kern="1200">
          <a:solidFill>
            <a:schemeClr val="tx1"/>
          </a:solidFill>
          <a:latin typeface="+mn-lt"/>
          <a:ea typeface="+mn-ea"/>
          <a:cs typeface="+mn-cs"/>
        </a:defRPr>
      </a:lvl2pPr>
      <a:lvl3pPr marL="2202204" indent="-440439" algn="l" defTabSz="1761763" rtl="0" eaLnBrk="1" latinLnBrk="0" hangingPunct="1">
        <a:spcBef>
          <a:spcPct val="20000"/>
        </a:spcBef>
        <a:buFont typeface="Arial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083088" indent="-440439" algn="l" defTabSz="1761763" rtl="0" eaLnBrk="1" latinLnBrk="0" hangingPunct="1">
        <a:spcBef>
          <a:spcPct val="20000"/>
        </a:spcBef>
        <a:buFont typeface="Arial" pitchFamily="34" charset="0"/>
        <a:buChar char="–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963967" indent="-440439" algn="l" defTabSz="1761763" rtl="0" eaLnBrk="1" latinLnBrk="0" hangingPunct="1">
        <a:spcBef>
          <a:spcPct val="20000"/>
        </a:spcBef>
        <a:buFont typeface="Arial" pitchFamily="34" charset="0"/>
        <a:buChar char="»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44852" indent="-440439" algn="l" defTabSz="1761763" rtl="0" eaLnBrk="1" latinLnBrk="0" hangingPunct="1">
        <a:spcBef>
          <a:spcPct val="20000"/>
        </a:spcBef>
        <a:buFont typeface="Arial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25736" indent="-440439" algn="l" defTabSz="1761763" rtl="0" eaLnBrk="1" latinLnBrk="0" hangingPunct="1">
        <a:spcBef>
          <a:spcPct val="20000"/>
        </a:spcBef>
        <a:buFont typeface="Arial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606615" indent="-440439" algn="l" defTabSz="1761763" rtl="0" eaLnBrk="1" latinLnBrk="0" hangingPunct="1">
        <a:spcBef>
          <a:spcPct val="20000"/>
        </a:spcBef>
        <a:buFont typeface="Arial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487501" indent="-440439" algn="l" defTabSz="1761763" rtl="0" eaLnBrk="1" latinLnBrk="0" hangingPunct="1">
        <a:spcBef>
          <a:spcPct val="20000"/>
        </a:spcBef>
        <a:buFont typeface="Arial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1761763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80885" algn="l" defTabSz="1761763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61763" algn="l" defTabSz="1761763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642649" algn="l" defTabSz="1761763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523529" algn="l" defTabSz="1761763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404412" algn="l" defTabSz="1761763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285293" algn="l" defTabSz="1761763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166174" algn="l" defTabSz="1761763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047056" algn="l" defTabSz="1761763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/>
          <p:cNvGrpSpPr/>
          <p:nvPr/>
        </p:nvGrpSpPr>
        <p:grpSpPr>
          <a:xfrm>
            <a:off x="-70371" y="-33660"/>
            <a:ext cx="7203587" cy="2379341"/>
            <a:chOff x="-75539" y="-33660"/>
            <a:chExt cx="7203587" cy="2379341"/>
          </a:xfrm>
        </p:grpSpPr>
        <p:cxnSp>
          <p:nvCxnSpPr>
            <p:cNvPr id="171" name="Elbow Connector 170"/>
            <p:cNvCxnSpPr>
              <a:stCxn id="177" idx="2"/>
              <a:endCxn id="239" idx="0"/>
            </p:cNvCxnSpPr>
            <p:nvPr/>
          </p:nvCxnSpPr>
          <p:spPr>
            <a:xfrm rot="16200000" flipH="1">
              <a:off x="1167633" y="1281412"/>
              <a:ext cx="671297" cy="14408"/>
            </a:xfrm>
            <a:prstGeom prst="bentConnector3">
              <a:avLst>
                <a:gd name="adj1" fmla="val 50902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/>
            <p:nvPr/>
          </p:nvSpPr>
          <p:spPr>
            <a:xfrm>
              <a:off x="1369715" y="1180604"/>
              <a:ext cx="263567" cy="2160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73" name="Elbow Connector 172"/>
            <p:cNvCxnSpPr/>
            <p:nvPr/>
          </p:nvCxnSpPr>
          <p:spPr>
            <a:xfrm rot="5400000">
              <a:off x="5233096" y="1393848"/>
              <a:ext cx="1080000" cy="180541"/>
            </a:xfrm>
            <a:prstGeom prst="bentConnector3">
              <a:avLst>
                <a:gd name="adj1" fmla="val 164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/>
            <p:cNvCxnSpPr/>
            <p:nvPr/>
          </p:nvCxnSpPr>
          <p:spPr>
            <a:xfrm rot="5400000" flipH="1">
              <a:off x="5365960" y="1436310"/>
              <a:ext cx="1065600" cy="83581"/>
            </a:xfrm>
            <a:prstGeom prst="bentConnector3">
              <a:avLst>
                <a:gd name="adj1" fmla="val 71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>
              <a:off x="5647544" y="1525901"/>
              <a:ext cx="25200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82169" y="648407"/>
              <a:ext cx="360040" cy="30576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316057" y="647208"/>
              <a:ext cx="360040" cy="30576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317032" y="602079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000" b="1" dirty="0">
                  <a:latin typeface="Times New Roman"/>
                  <a:cs typeface="Times New Roman"/>
                </a:rPr>
                <a:t>V</a:t>
              </a:r>
              <a:endParaRPr lang="id-ID" sz="2000" b="1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599968" y="587760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000" b="1" dirty="0">
                  <a:latin typeface="Times New Roman"/>
                  <a:cs typeface="Times New Roman"/>
                </a:rPr>
                <a:t>V</a:t>
              </a:r>
              <a:endParaRPr lang="id-ID" sz="2000" b="1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599968" y="638696"/>
              <a:ext cx="360040" cy="30576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752096" y="637497"/>
              <a:ext cx="360040" cy="30576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/>
                <p:cNvSpPr txBox="1"/>
                <p:nvPr/>
              </p:nvSpPr>
              <p:spPr>
                <a:xfrm>
                  <a:off x="6698864" y="573828"/>
                  <a:ext cx="3600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20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d-ID" sz="2000" b="1" dirty="0">
                                <a:latin typeface="Times New Roman"/>
                                <a:cs typeface="Times New Roman"/>
                              </a:rPr>
                              <m:t>C</m:t>
                            </m:r>
                          </m:e>
                          <m:sub>
                            <m:r>
                              <a:rPr lang="en-ID" sz="20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id-ID" sz="2000" b="1" dirty="0"/>
                </a:p>
              </p:txBody>
            </p:sp>
          </mc:Choice>
          <mc:Fallback>
            <p:sp>
              <p:nvSpPr>
                <p:cNvPr id="182" name="TextBox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864" y="573828"/>
                  <a:ext cx="360040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695" r="-30508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Rectangle 182"/>
            <p:cNvSpPr/>
            <p:nvPr/>
          </p:nvSpPr>
          <p:spPr>
            <a:xfrm>
              <a:off x="6236878" y="986849"/>
              <a:ext cx="247744" cy="22968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964128" y="649254"/>
              <a:ext cx="360040" cy="3057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969949" y="598496"/>
              <a:ext cx="349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 b="1" dirty="0">
                  <a:latin typeface="Times New Roman"/>
                  <a:cs typeface="Times New Roman"/>
                </a:rPr>
                <a:t>M</a:t>
              </a:r>
              <a:endParaRPr lang="id-ID" sz="2000" b="1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771876" y="632888"/>
              <a:ext cx="432048" cy="3057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TextBox 186"/>
                <p:cNvSpPr txBox="1"/>
                <p:nvPr/>
              </p:nvSpPr>
              <p:spPr>
                <a:xfrm>
                  <a:off x="3993798" y="627312"/>
                  <a:ext cx="5760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sz="16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𝑀𝑀𝑆𝐸</m:t>
                        </m:r>
                      </m:oMath>
                    </m:oMathPara>
                  </a14:m>
                  <a:endParaRPr lang="id-ID" sz="1600" dirty="0"/>
                </a:p>
              </p:txBody>
            </p:sp>
          </mc:Choice>
          <mc:Fallback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3798" y="627312"/>
                  <a:ext cx="576064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021" r="-74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Oval 187"/>
            <p:cNvSpPr/>
            <p:nvPr/>
          </p:nvSpPr>
          <p:spPr>
            <a:xfrm>
              <a:off x="3518928" y="692088"/>
              <a:ext cx="216000" cy="216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89" name="Straight Connector 188"/>
            <p:cNvCxnSpPr>
              <a:stCxn id="188" idx="2"/>
              <a:endCxn id="188" idx="6"/>
            </p:cNvCxnSpPr>
            <p:nvPr/>
          </p:nvCxnSpPr>
          <p:spPr>
            <a:xfrm>
              <a:off x="3518928" y="800086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188" idx="0"/>
              <a:endCxn id="188" idx="4"/>
            </p:cNvCxnSpPr>
            <p:nvPr/>
          </p:nvCxnSpPr>
          <p:spPr>
            <a:xfrm>
              <a:off x="3626928" y="692088"/>
              <a:ext cx="0" cy="21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endCxn id="176" idx="1"/>
            </p:cNvCxnSpPr>
            <p:nvPr/>
          </p:nvCxnSpPr>
          <p:spPr>
            <a:xfrm flipV="1">
              <a:off x="-5863" y="801291"/>
              <a:ext cx="288032" cy="8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76" idx="3"/>
            </p:cNvCxnSpPr>
            <p:nvPr/>
          </p:nvCxnSpPr>
          <p:spPr>
            <a:xfrm>
              <a:off x="642209" y="801289"/>
              <a:ext cx="216024" cy="204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1100033" y="806412"/>
              <a:ext cx="216024" cy="204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1676097" y="843194"/>
              <a:ext cx="288031" cy="2049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endCxn id="179" idx="1"/>
            </p:cNvCxnSpPr>
            <p:nvPr/>
          </p:nvCxnSpPr>
          <p:spPr>
            <a:xfrm>
              <a:off x="5203924" y="785770"/>
              <a:ext cx="396044" cy="20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88" idx="6"/>
            </p:cNvCxnSpPr>
            <p:nvPr/>
          </p:nvCxnSpPr>
          <p:spPr>
            <a:xfrm flipV="1">
              <a:off x="3734936" y="798761"/>
              <a:ext cx="234471" cy="13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Elbow Connector 196"/>
            <p:cNvCxnSpPr>
              <a:stCxn id="180" idx="3"/>
              <a:endCxn id="208" idx="1"/>
            </p:cNvCxnSpPr>
            <p:nvPr/>
          </p:nvCxnSpPr>
          <p:spPr>
            <a:xfrm flipV="1">
              <a:off x="5960008" y="567755"/>
              <a:ext cx="221414" cy="22382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Elbow Connector 197"/>
            <p:cNvCxnSpPr>
              <a:stCxn id="208" idx="3"/>
              <a:endCxn id="181" idx="1"/>
            </p:cNvCxnSpPr>
            <p:nvPr/>
          </p:nvCxnSpPr>
          <p:spPr>
            <a:xfrm>
              <a:off x="6521615" y="567755"/>
              <a:ext cx="230481" cy="22262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/>
            <p:nvPr/>
          </p:nvCxnSpPr>
          <p:spPr>
            <a:xfrm rot="10800000" flipV="1">
              <a:off x="6482737" y="857760"/>
              <a:ext cx="270592" cy="24156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Elbow Connector 199"/>
            <p:cNvCxnSpPr>
              <a:stCxn id="183" idx="1"/>
            </p:cNvCxnSpPr>
            <p:nvPr/>
          </p:nvCxnSpPr>
          <p:spPr>
            <a:xfrm rot="10800000">
              <a:off x="5954060" y="863018"/>
              <a:ext cx="282818" cy="23867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Elbow Connector 200"/>
            <p:cNvCxnSpPr>
              <a:stCxn id="184" idx="3"/>
            </p:cNvCxnSpPr>
            <p:nvPr/>
          </p:nvCxnSpPr>
          <p:spPr>
            <a:xfrm flipV="1">
              <a:off x="2324168" y="457775"/>
              <a:ext cx="288032" cy="34436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Elbow Connector 201"/>
            <p:cNvCxnSpPr>
              <a:stCxn id="188" idx="2"/>
            </p:cNvCxnSpPr>
            <p:nvPr/>
          </p:nvCxnSpPr>
          <p:spPr>
            <a:xfrm rot="10800000">
              <a:off x="3337762" y="464100"/>
              <a:ext cx="181166" cy="33598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Isosceles Triangle 202"/>
            <p:cNvSpPr/>
            <p:nvPr/>
          </p:nvSpPr>
          <p:spPr>
            <a:xfrm flipV="1">
              <a:off x="2540192" y="394922"/>
              <a:ext cx="144016" cy="12599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4" name="Isosceles Triangle 203"/>
            <p:cNvSpPr/>
            <p:nvPr/>
          </p:nvSpPr>
          <p:spPr>
            <a:xfrm flipV="1">
              <a:off x="3265754" y="385623"/>
              <a:ext cx="144016" cy="12599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2684209" y="232886"/>
              <a:ext cx="576064" cy="234753"/>
            </a:xfrm>
            <a:custGeom>
              <a:avLst/>
              <a:gdLst>
                <a:gd name="connsiteX0" fmla="*/ 0 w 387350"/>
                <a:gd name="connsiteY0" fmla="*/ 234950 h 361950"/>
                <a:gd name="connsiteX1" fmla="*/ 44450 w 387350"/>
                <a:gd name="connsiteY1" fmla="*/ 6350 h 361950"/>
                <a:gd name="connsiteX2" fmla="*/ 82550 w 387350"/>
                <a:gd name="connsiteY2" fmla="*/ 361950 h 361950"/>
                <a:gd name="connsiteX3" fmla="*/ 133350 w 387350"/>
                <a:gd name="connsiteY3" fmla="*/ 6350 h 361950"/>
                <a:gd name="connsiteX4" fmla="*/ 171450 w 387350"/>
                <a:gd name="connsiteY4" fmla="*/ 355600 h 361950"/>
                <a:gd name="connsiteX5" fmla="*/ 222250 w 387350"/>
                <a:gd name="connsiteY5" fmla="*/ 0 h 361950"/>
                <a:gd name="connsiteX6" fmla="*/ 260350 w 387350"/>
                <a:gd name="connsiteY6" fmla="*/ 355600 h 361950"/>
                <a:gd name="connsiteX7" fmla="*/ 304800 w 387350"/>
                <a:gd name="connsiteY7" fmla="*/ 6350 h 361950"/>
                <a:gd name="connsiteX8" fmla="*/ 342900 w 387350"/>
                <a:gd name="connsiteY8" fmla="*/ 355600 h 361950"/>
                <a:gd name="connsiteX9" fmla="*/ 387350 w 387350"/>
                <a:gd name="connsiteY9" fmla="*/ 1587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7350" h="361950">
                  <a:moveTo>
                    <a:pt x="0" y="234950"/>
                  </a:moveTo>
                  <a:cubicBezTo>
                    <a:pt x="15346" y="110066"/>
                    <a:pt x="30692" y="-14817"/>
                    <a:pt x="44450" y="6350"/>
                  </a:cubicBezTo>
                  <a:cubicBezTo>
                    <a:pt x="58208" y="27517"/>
                    <a:pt x="67733" y="361950"/>
                    <a:pt x="82550" y="361950"/>
                  </a:cubicBezTo>
                  <a:cubicBezTo>
                    <a:pt x="97367" y="361950"/>
                    <a:pt x="118533" y="7408"/>
                    <a:pt x="133350" y="6350"/>
                  </a:cubicBezTo>
                  <a:cubicBezTo>
                    <a:pt x="148167" y="5292"/>
                    <a:pt x="156633" y="356658"/>
                    <a:pt x="171450" y="355600"/>
                  </a:cubicBezTo>
                  <a:cubicBezTo>
                    <a:pt x="186267" y="354542"/>
                    <a:pt x="207433" y="0"/>
                    <a:pt x="222250" y="0"/>
                  </a:cubicBezTo>
                  <a:cubicBezTo>
                    <a:pt x="237067" y="0"/>
                    <a:pt x="246592" y="354542"/>
                    <a:pt x="260350" y="355600"/>
                  </a:cubicBezTo>
                  <a:cubicBezTo>
                    <a:pt x="274108" y="356658"/>
                    <a:pt x="291042" y="6350"/>
                    <a:pt x="304800" y="6350"/>
                  </a:cubicBezTo>
                  <a:cubicBezTo>
                    <a:pt x="318558" y="6350"/>
                    <a:pt x="329142" y="330200"/>
                    <a:pt x="342900" y="355600"/>
                  </a:cubicBezTo>
                  <a:cubicBezTo>
                    <a:pt x="356658" y="381000"/>
                    <a:pt x="365125" y="193675"/>
                    <a:pt x="387350" y="1587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-75539" y="511626"/>
              <a:ext cx="28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latin typeface="Times New Roman"/>
                  <a:cs typeface="Times New Roman"/>
                </a:rPr>
                <a:t>b</a:t>
              </a:r>
              <a:endParaRPr lang="id-ID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328956" y="520917"/>
              <a:ext cx="285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latin typeface="Times New Roman"/>
                  <a:cs typeface="Times New Roman"/>
                </a:rPr>
                <a:t>x</a:t>
              </a:r>
              <a:endParaRPr lang="id-ID" sz="1600" b="1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181422" y="459743"/>
              <a:ext cx="340193" cy="216024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111584" y="386631"/>
              <a:ext cx="4908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az-Cyrl-AZ" sz="1400" dirty="0" smtClean="0">
                  <a:latin typeface="Times New Roman"/>
                  <a:cs typeface="Times New Roman"/>
                </a:rPr>
                <a:t>∏</a:t>
              </a:r>
              <a:r>
                <a:rPr lang="en-ID" sz="1400" baseline="-25000" dirty="0">
                  <a:latin typeface="Times New Roman"/>
                  <a:cs typeface="Times New Roman"/>
                </a:rPr>
                <a:t>o</a:t>
              </a:r>
              <a:r>
                <a:rPr lang="id-ID" sz="1400" baseline="30000" dirty="0" smtClean="0">
                  <a:latin typeface="Times New Roman"/>
                  <a:cs typeface="Times New Roman"/>
                </a:rPr>
                <a:t>-1</a:t>
              </a:r>
              <a:endParaRPr lang="id-ID" sz="1400" dirty="0">
                <a:latin typeface="Chalibri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161277" y="940221"/>
              <a:ext cx="3914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az-Cyrl-AZ" sz="1400" dirty="0" smtClean="0">
                  <a:latin typeface="Times New Roman"/>
                  <a:cs typeface="Times New Roman"/>
                </a:rPr>
                <a:t>∏</a:t>
              </a:r>
              <a:r>
                <a:rPr lang="en-ID" sz="1400" baseline="-25000" dirty="0">
                  <a:latin typeface="Times New Roman"/>
                  <a:cs typeface="Times New Roman"/>
                </a:rPr>
                <a:t>o</a:t>
              </a:r>
              <a:endParaRPr lang="id-ID" sz="1400" dirty="0">
                <a:latin typeface="Chalibri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691952" y="538298"/>
              <a:ext cx="28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latin typeface="Times New Roman"/>
                  <a:cs typeface="Times New Roman"/>
                </a:rPr>
                <a:t>c</a:t>
              </a:r>
              <a:endParaRPr lang="id-ID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683699" y="470397"/>
              <a:ext cx="285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latin typeface="Times New Roman"/>
                  <a:cs typeface="Times New Roman"/>
                </a:rPr>
                <a:t>y</a:t>
              </a:r>
              <a:endParaRPr lang="id-ID" sz="1600" b="1" dirty="0"/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V="1">
              <a:off x="3626928" y="907630"/>
              <a:ext cx="0" cy="2295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ectangle 213"/>
            <p:cNvSpPr/>
            <p:nvPr/>
          </p:nvSpPr>
          <p:spPr>
            <a:xfrm>
              <a:off x="3489711" y="1024978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b="1" dirty="0" smtClean="0">
                  <a:latin typeface="Times New Roman"/>
                  <a:cs typeface="Times New Roman"/>
                </a:rPr>
                <a:t>n</a:t>
              </a:r>
              <a:endParaRPr lang="id-ID" b="1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828224" y="-33660"/>
              <a:ext cx="285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latin typeface="Times New Roman"/>
                  <a:cs typeface="Times New Roman"/>
                </a:rPr>
                <a:t>h</a:t>
              </a:r>
              <a:endParaRPr lang="id-ID" sz="1600" b="1" dirty="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131698" y="438894"/>
              <a:ext cx="3962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i="1" dirty="0" smtClean="0">
                  <a:latin typeface="Times New Roman"/>
                  <a:cs typeface="Times New Roman"/>
                </a:rPr>
                <a:t>L</a:t>
              </a:r>
              <a:r>
                <a:rPr lang="id-ID" i="1" baseline="-25000" dirty="0" smtClean="0">
                  <a:latin typeface="Times New Roman"/>
                  <a:cs typeface="Times New Roman"/>
                </a:rPr>
                <a:t>ch</a:t>
              </a:r>
              <a:endParaRPr lang="id-ID" i="1" dirty="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6534392" y="962695"/>
              <a:ext cx="425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i="1" dirty="0" smtClean="0">
                  <a:latin typeface="Times New Roman"/>
                  <a:cs typeface="Times New Roman"/>
                </a:rPr>
                <a:t>I</a:t>
              </a:r>
              <a:r>
                <a:rPr lang="id-ID" i="1" baseline="-25000" dirty="0" smtClean="0">
                  <a:latin typeface="Times New Roman"/>
                  <a:cs typeface="Times New Roman"/>
                </a:rPr>
                <a:t>Ec</a:t>
              </a:r>
              <a:endParaRPr lang="id-ID" i="1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878963" y="962695"/>
              <a:ext cx="4166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i="1" dirty="0" smtClean="0">
                  <a:latin typeface="Times New Roman"/>
                  <a:cs typeface="Times New Roman"/>
                </a:rPr>
                <a:t>I</a:t>
              </a:r>
              <a:r>
                <a:rPr lang="id-ID" i="1" baseline="-25000" dirty="0" smtClean="0">
                  <a:latin typeface="Times New Roman"/>
                  <a:cs typeface="Times New Roman"/>
                </a:rPr>
                <a:t>Av</a:t>
              </a:r>
              <a:endParaRPr lang="id-ID" i="1" dirty="0"/>
            </a:p>
          </p:txBody>
        </p:sp>
        <p:cxnSp>
          <p:nvCxnSpPr>
            <p:cNvPr id="219" name="Elbow Connector 218"/>
            <p:cNvCxnSpPr/>
            <p:nvPr/>
          </p:nvCxnSpPr>
          <p:spPr>
            <a:xfrm>
              <a:off x="5904833" y="944456"/>
              <a:ext cx="750823" cy="522295"/>
            </a:xfrm>
            <a:prstGeom prst="bentConnector3">
              <a:avLst>
                <a:gd name="adj1" fmla="val 4028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" name="Rectangle 219"/>
                <p:cNvSpPr/>
                <p:nvPr/>
              </p:nvSpPr>
              <p:spPr>
                <a:xfrm>
                  <a:off x="6523444" y="1300455"/>
                  <a:ext cx="367665" cy="3841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d-ID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44" y="1300455"/>
                  <a:ext cx="367665" cy="3841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587" r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1" name="Rectangle 220"/>
            <p:cNvSpPr/>
            <p:nvPr/>
          </p:nvSpPr>
          <p:spPr>
            <a:xfrm>
              <a:off x="5726484" y="242615"/>
              <a:ext cx="425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i="1" dirty="0" smtClean="0">
                  <a:latin typeface="Times New Roman"/>
                  <a:cs typeface="Times New Roman"/>
                </a:rPr>
                <a:t>I</a:t>
              </a:r>
              <a:r>
                <a:rPr lang="id-ID" i="1" baseline="-25000" dirty="0">
                  <a:latin typeface="Times New Roman"/>
                  <a:cs typeface="Times New Roman"/>
                </a:rPr>
                <a:t>E</a:t>
              </a:r>
              <a:r>
                <a:rPr lang="id-ID" i="1" baseline="-25000" dirty="0" smtClean="0">
                  <a:latin typeface="Times New Roman"/>
                  <a:cs typeface="Times New Roman"/>
                </a:rPr>
                <a:t>v</a:t>
              </a:r>
              <a:endParaRPr lang="id-ID" i="1" dirty="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6511640" y="242615"/>
              <a:ext cx="425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i="1" dirty="0">
                  <a:latin typeface="Times New Roman"/>
                  <a:cs typeface="Times New Roman"/>
                </a:rPr>
                <a:t>I</a:t>
              </a:r>
              <a:r>
                <a:rPr lang="id-ID" i="1" baseline="-25000" dirty="0">
                  <a:latin typeface="Times New Roman"/>
                  <a:cs typeface="Times New Roman"/>
                </a:rPr>
                <a:t>Ac</a:t>
              </a:r>
              <a:endParaRPr lang="id-ID" i="1" dirty="0"/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5362030" y="1466751"/>
              <a:ext cx="465192" cy="307777"/>
              <a:chOff x="4234886" y="1541930"/>
              <a:chExt cx="465192" cy="30777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4305319" y="1601080"/>
                <a:ext cx="317416" cy="216024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4234886" y="1541930"/>
                <a:ext cx="46519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az-Cyrl-AZ" sz="1400" dirty="0" smtClean="0">
                    <a:latin typeface="Times New Roman"/>
                    <a:cs typeface="Times New Roman"/>
                  </a:rPr>
                  <a:t>∏</a:t>
                </a:r>
                <a:r>
                  <a:rPr lang="en-ID" sz="1400" baseline="-25000" dirty="0">
                    <a:latin typeface="Times New Roman"/>
                    <a:cs typeface="Times New Roman"/>
                  </a:rPr>
                  <a:t>i</a:t>
                </a:r>
                <a:r>
                  <a:rPr lang="id-ID" sz="1400" baseline="30000" dirty="0" smtClean="0">
                    <a:latin typeface="Times New Roman"/>
                    <a:cs typeface="Times New Roman"/>
                  </a:rPr>
                  <a:t>-1</a:t>
                </a:r>
                <a:endParaRPr lang="id-ID" sz="1400" dirty="0">
                  <a:latin typeface="Chalibri"/>
                </a:endParaRPr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5750861" y="1466751"/>
              <a:ext cx="365806" cy="307777"/>
              <a:chOff x="5165570" y="1541930"/>
              <a:chExt cx="365806" cy="307777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5212868" y="1601080"/>
                <a:ext cx="263567" cy="216024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5165570" y="1541930"/>
                <a:ext cx="3658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az-Cyrl-AZ" sz="1400" dirty="0" smtClean="0">
                    <a:latin typeface="Times New Roman"/>
                    <a:cs typeface="Times New Roman"/>
                  </a:rPr>
                  <a:t>∏</a:t>
                </a:r>
                <a:r>
                  <a:rPr lang="en-ID" sz="1400" baseline="-25000" dirty="0" smtClean="0">
                    <a:latin typeface="Times New Roman"/>
                    <a:cs typeface="Times New Roman"/>
                  </a:rPr>
                  <a:t>i</a:t>
                </a:r>
                <a:endParaRPr lang="id-ID" sz="1400" dirty="0">
                  <a:latin typeface="Chalibri"/>
                </a:endParaRPr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5549824" y="1945571"/>
              <a:ext cx="433971" cy="400110"/>
              <a:chOff x="4930861" y="1837528"/>
              <a:chExt cx="433971" cy="400110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5004792" y="1904757"/>
                <a:ext cx="360040" cy="30576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4930861" y="1837528"/>
                    <a:ext cx="36004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sz="2000" b="1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d-ID" sz="2000" b="1" dirty="0">
                                  <a:latin typeface="Times New Roman"/>
                                  <a:cs typeface="Times New Roman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ID" sz="2000" b="1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𝑹</m:t>
                              </m:r>
                            </m:sub>
                          </m:sSub>
                        </m:oMath>
                      </m:oMathPara>
                    </a14:m>
                    <a:endParaRPr lang="id-ID" sz="2000" b="1" dirty="0"/>
                  </a:p>
                </p:txBody>
              </p:sp>
            </mc:Choice>
            <mc:Fallback xmlns="">
              <p:sp>
                <p:nvSpPr>
                  <p:cNvPr id="629" name="TextBox 6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0861" y="1837528"/>
                    <a:ext cx="360040" cy="40011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32203"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TextBox 225"/>
                <p:cNvSpPr txBox="1"/>
                <p:nvPr/>
              </p:nvSpPr>
              <p:spPr>
                <a:xfrm>
                  <a:off x="223891" y="584864"/>
                  <a:ext cx="3600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20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d-ID" sz="2000" b="1" dirty="0">
                                <a:latin typeface="Times New Roman"/>
                                <a:cs typeface="Times New Roman"/>
                              </a:rPr>
                              <m:t>C</m:t>
                            </m:r>
                          </m:e>
                          <m:sub>
                            <m:r>
                              <a:rPr lang="en-ID" sz="20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id-ID" sz="2000" b="1" dirty="0"/>
                </a:p>
              </p:txBody>
            </p:sp>
          </mc:Choice>
          <mc:Fallback>
            <p:sp>
              <p:nvSpPr>
                <p:cNvPr id="226" name="TextBox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91" y="584864"/>
                  <a:ext cx="360040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5" r="-305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7" name="Group 226"/>
            <p:cNvGrpSpPr/>
            <p:nvPr/>
          </p:nvGrpSpPr>
          <p:grpSpPr>
            <a:xfrm>
              <a:off x="771807" y="633986"/>
              <a:ext cx="391454" cy="307777"/>
              <a:chOff x="1764432" y="1101575"/>
              <a:chExt cx="391454" cy="307777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840033" y="1148203"/>
                <a:ext cx="247744" cy="22968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1764432" y="1101575"/>
                <a:ext cx="3914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az-Cyrl-AZ" sz="1400" dirty="0" smtClean="0">
                    <a:latin typeface="Times New Roman"/>
                    <a:cs typeface="Times New Roman"/>
                  </a:rPr>
                  <a:t>∏</a:t>
                </a:r>
                <a:r>
                  <a:rPr lang="en-ID" sz="1400" baseline="-25000" dirty="0">
                    <a:latin typeface="Times New Roman"/>
                    <a:cs typeface="Times New Roman"/>
                  </a:rPr>
                  <a:t>o</a:t>
                </a:r>
                <a:endParaRPr lang="id-ID" sz="1400" dirty="0">
                  <a:latin typeface="Chalibri"/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1324699" y="1118767"/>
              <a:ext cx="365806" cy="307777"/>
              <a:chOff x="5165570" y="1541930"/>
              <a:chExt cx="365806" cy="307777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5212868" y="1601080"/>
                <a:ext cx="263567" cy="216024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5165570" y="1541930"/>
                <a:ext cx="3658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az-Cyrl-AZ" sz="1400" dirty="0" smtClean="0">
                    <a:latin typeface="Times New Roman"/>
                    <a:cs typeface="Times New Roman"/>
                  </a:rPr>
                  <a:t>∏</a:t>
                </a:r>
                <a:r>
                  <a:rPr lang="en-ID" sz="1400" baseline="-25000" dirty="0" smtClean="0">
                    <a:latin typeface="Times New Roman"/>
                    <a:cs typeface="Times New Roman"/>
                  </a:rPr>
                  <a:t>i</a:t>
                </a:r>
                <a:endParaRPr lang="id-ID" sz="1400" dirty="0">
                  <a:latin typeface="Chalibri"/>
                </a:endParaRPr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1273242" y="1557218"/>
              <a:ext cx="417263" cy="400110"/>
              <a:chOff x="4947569" y="1837710"/>
              <a:chExt cx="417263" cy="400110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5004792" y="1904757"/>
                <a:ext cx="360040" cy="30576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4947569" y="1837710"/>
                    <a:ext cx="36004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sz="2000" b="1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d-ID" sz="2000" b="1" dirty="0">
                                  <a:latin typeface="Times New Roman"/>
                                  <a:cs typeface="Times New Roman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ID" sz="2000" b="1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𝑹</m:t>
                              </m:r>
                            </m:sub>
                          </m:sSub>
                        </m:oMath>
                      </m:oMathPara>
                    </a14:m>
                    <a:endParaRPr lang="id-ID" sz="2000" b="1" dirty="0"/>
                  </a:p>
                </p:txBody>
              </p:sp>
            </mc:Choice>
            <mc:Fallback xmlns="">
              <p:sp>
                <p:nvSpPr>
                  <p:cNvPr id="623" name="TextBox 6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7569" y="1837710"/>
                    <a:ext cx="360040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695" r="-32203"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0" name="Elbow Connector 229"/>
            <p:cNvCxnSpPr>
              <a:stCxn id="239" idx="3"/>
              <a:endCxn id="184" idx="2"/>
            </p:cNvCxnSpPr>
            <p:nvPr/>
          </p:nvCxnSpPr>
          <p:spPr>
            <a:xfrm flipV="1">
              <a:off x="1690505" y="955014"/>
              <a:ext cx="453643" cy="822131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ctangle 230"/>
            <p:cNvSpPr/>
            <p:nvPr/>
          </p:nvSpPr>
          <p:spPr>
            <a:xfrm>
              <a:off x="211868" y="495026"/>
              <a:ext cx="1516808" cy="14623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165371" y="1624277"/>
                  <a:ext cx="915234" cy="3576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𝐸𝑛𝑐𝑜𝑑𝑒𝑟</m:t>
                        </m:r>
                      </m:oMath>
                    </m:oMathPara>
                  </a14:m>
                  <a:endParaRPr lang="id-ID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371" y="1624277"/>
                  <a:ext cx="915234" cy="35766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8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Rectangle 232"/>
            <p:cNvSpPr/>
            <p:nvPr/>
          </p:nvSpPr>
          <p:spPr>
            <a:xfrm>
              <a:off x="5400405" y="267591"/>
              <a:ext cx="1727643" cy="2065728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" name="TextBox 233"/>
                <p:cNvSpPr txBox="1"/>
                <p:nvPr/>
              </p:nvSpPr>
              <p:spPr>
                <a:xfrm>
                  <a:off x="6151225" y="1918268"/>
                  <a:ext cx="915234" cy="3576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𝐷𝑒𝑐</m:t>
                        </m:r>
                        <m:r>
                          <a:rPr lang="en-ID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𝑜𝑑𝑒𝑟</m:t>
                        </m:r>
                      </m:oMath>
                    </m:oMathPara>
                  </a14:m>
                  <a:endParaRPr lang="id-ID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34" name="TextBox 2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1225" y="1918268"/>
                  <a:ext cx="915234" cy="35766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" name="Rectangle 234"/>
            <p:cNvSpPr/>
            <p:nvPr/>
          </p:nvSpPr>
          <p:spPr>
            <a:xfrm>
              <a:off x="3964838" y="636906"/>
              <a:ext cx="585623" cy="3057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36" name="Straight Arrow Connector 235"/>
            <p:cNvCxnSpPr>
              <a:stCxn id="235" idx="3"/>
              <a:endCxn id="186" idx="1"/>
            </p:cNvCxnSpPr>
            <p:nvPr/>
          </p:nvCxnSpPr>
          <p:spPr>
            <a:xfrm flipV="1">
              <a:off x="4550461" y="785768"/>
              <a:ext cx="221415" cy="4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/>
            <p:cNvSpPr txBox="1"/>
            <p:nvPr/>
          </p:nvSpPr>
          <p:spPr>
            <a:xfrm>
              <a:off x="4720733" y="62110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 smtClean="0">
                  <a:latin typeface="Times New Roman"/>
                  <a:cs typeface="Times New Roman"/>
                </a:rPr>
                <a:t>M</a:t>
              </a:r>
              <a:r>
                <a:rPr lang="id-ID" b="1" baseline="30000" dirty="0" smtClean="0">
                  <a:latin typeface="Times New Roman"/>
                  <a:cs typeface="Times New Roman"/>
                </a:rPr>
                <a:t>-1</a:t>
              </a:r>
              <a:endParaRPr lang="id-ID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8" name="TextBox 237"/>
                <p:cNvSpPr txBox="1"/>
                <p:nvPr/>
              </p:nvSpPr>
              <p:spPr>
                <a:xfrm>
                  <a:off x="4522658" y="485625"/>
                  <a:ext cx="2857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id-ID" sz="1500" b="1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ID" sz="1500" b="1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id-ID" sz="1500" b="1" dirty="0"/>
                </a:p>
              </p:txBody>
            </p:sp>
          </mc:Choice>
          <mc:Fallback>
            <p:sp>
              <p:nvSpPr>
                <p:cNvPr id="238" name="TextBox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658" y="485625"/>
                  <a:ext cx="285700" cy="3231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615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32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Chalibri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ARINI FITRI</dc:creator>
  <cp:lastModifiedBy>arinifitri.1@gmail.com</cp:lastModifiedBy>
  <cp:revision>22</cp:revision>
  <dcterms:created xsi:type="dcterms:W3CDTF">2018-10-20T02:50:12Z</dcterms:created>
  <dcterms:modified xsi:type="dcterms:W3CDTF">2019-06-25T12:45:23Z</dcterms:modified>
</cp:coreProperties>
</file>