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4398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84" y="-756"/>
      </p:cViewPr>
      <p:guideLst>
        <p:guide orient="horz" pos="45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291"/>
            <a:ext cx="5829300" cy="308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815923"/>
            <a:ext cx="4800600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73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3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83326"/>
            <a:ext cx="1157288" cy="17744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83326"/>
            <a:ext cx="3357563" cy="17744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1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22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925246"/>
            <a:ext cx="5829300" cy="2859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610276"/>
            <a:ext cx="5829300" cy="3149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2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485288"/>
            <a:ext cx="2257425" cy="1372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485288"/>
            <a:ext cx="2257425" cy="1372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7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7661"/>
            <a:ext cx="6172200" cy="23997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2303"/>
            <a:ext cx="3030141" cy="1343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56624"/>
            <a:ext cx="3030141" cy="829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22303"/>
            <a:ext cx="3031331" cy="1343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56624"/>
            <a:ext cx="3031331" cy="829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68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3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1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57328"/>
            <a:ext cx="2256235" cy="243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57328"/>
            <a:ext cx="3833813" cy="1228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301305"/>
            <a:ext cx="2256235" cy="9849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4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007904"/>
            <a:ext cx="4114800" cy="1189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28654"/>
            <a:ext cx="4114800" cy="8639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126893"/>
            <a:ext cx="4114800" cy="168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6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7661"/>
            <a:ext cx="6172200" cy="23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35969"/>
            <a:ext cx="6172200" cy="9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334540"/>
            <a:ext cx="160020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0577-A18B-431E-B4EF-1411327DA847}" type="datetimeFigureOut">
              <a:rPr lang="id-ID" smtClean="0"/>
              <a:t>20/10/2018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334540"/>
            <a:ext cx="217170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334540"/>
            <a:ext cx="160020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728" y="680719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404664" y="63098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/>
                <a:cs typeface="Times New Roman"/>
              </a:rPr>
              <a:t>C</a:t>
            </a:r>
            <a:endParaRPr lang="id-ID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04664" y="681918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56792" y="680719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1556792" y="62438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Times New Roman"/>
                <a:cs typeface="Times New Roman"/>
              </a:rPr>
              <a:t>V</a:t>
            </a:r>
            <a:endParaRPr lang="id-ID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831108" y="338404"/>
            <a:ext cx="452368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301208" y="6330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/>
                <a:cs typeface="Times New Roman"/>
              </a:rPr>
              <a:t>C</a:t>
            </a:r>
            <a:endParaRPr lang="id-ID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301208" y="683964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6453336" y="682765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453336" y="62643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Times New Roman"/>
                <a:cs typeface="Times New Roman"/>
              </a:rPr>
              <a:t>V</a:t>
            </a:r>
            <a:endParaRPr lang="id-ID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877272" y="1040759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348880" y="682765"/>
            <a:ext cx="360040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348880" y="62643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Times New Roman"/>
                <a:cs typeface="Times New Roman"/>
              </a:rPr>
              <a:t>M</a:t>
            </a:r>
            <a:endParaRPr lang="id-ID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4473116" y="678156"/>
            <a:ext cx="432048" cy="305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4401108" y="6463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>
                <a:latin typeface="Times New Roman"/>
                <a:cs typeface="Times New Roman"/>
              </a:rPr>
              <a:t>M</a:t>
            </a:r>
            <a:r>
              <a:rPr lang="id-ID" sz="1800" b="1" baseline="30000" dirty="0" smtClean="0">
                <a:latin typeface="Times New Roman"/>
                <a:cs typeface="Times New Roman"/>
              </a:rPr>
              <a:t>-1</a:t>
            </a:r>
            <a:endParaRPr lang="id-ID" sz="1800" b="1" dirty="0"/>
          </a:p>
        </p:txBody>
      </p:sp>
      <p:sp>
        <p:nvSpPr>
          <p:cNvPr id="19" name="Oval 18"/>
          <p:cNvSpPr/>
          <p:nvPr/>
        </p:nvSpPr>
        <p:spPr>
          <a:xfrm>
            <a:off x="4020931" y="7255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/>
          <p:cNvCxnSpPr>
            <a:stCxn id="19" idx="2"/>
            <a:endCxn id="19" idx="6"/>
          </p:cNvCxnSpPr>
          <p:nvPr/>
        </p:nvCxnSpPr>
        <p:spPr>
          <a:xfrm>
            <a:off x="4020931" y="833597"/>
            <a:ext cx="2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4"/>
          </p:cNvCxnSpPr>
          <p:nvPr/>
        </p:nvCxnSpPr>
        <p:spPr>
          <a:xfrm>
            <a:off x="4128931" y="725599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1"/>
          </p:cNvCxnSpPr>
          <p:nvPr/>
        </p:nvCxnSpPr>
        <p:spPr>
          <a:xfrm flipV="1">
            <a:off x="116632" y="834802"/>
            <a:ext cx="288032" cy="84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764704" y="834800"/>
            <a:ext cx="216024" cy="20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40768" y="839923"/>
            <a:ext cx="216024" cy="20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6" idx="1"/>
          </p:cNvCxnSpPr>
          <p:nvPr/>
        </p:nvCxnSpPr>
        <p:spPr>
          <a:xfrm>
            <a:off x="1916832" y="824442"/>
            <a:ext cx="432048" cy="204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4905164" y="831038"/>
            <a:ext cx="396044" cy="20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6"/>
          </p:cNvCxnSpPr>
          <p:nvPr/>
        </p:nvCxnSpPr>
        <p:spPr>
          <a:xfrm flipV="1">
            <a:off x="4236939" y="832272"/>
            <a:ext cx="234471" cy="132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0"/>
            <a:endCxn id="9" idx="1"/>
          </p:cNvCxnSpPr>
          <p:nvPr/>
        </p:nvCxnSpPr>
        <p:spPr>
          <a:xfrm rot="5400000" flipH="1" flipV="1">
            <a:off x="5559832" y="412686"/>
            <a:ext cx="192678" cy="3498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13" idx="0"/>
          </p:cNvCxnSpPr>
          <p:nvPr/>
        </p:nvCxnSpPr>
        <p:spPr>
          <a:xfrm>
            <a:off x="6283476" y="491284"/>
            <a:ext cx="349880" cy="1351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4" idx="3"/>
          </p:cNvCxnSpPr>
          <p:nvPr/>
        </p:nvCxnSpPr>
        <p:spPr>
          <a:xfrm rot="5400000">
            <a:off x="6351788" y="912070"/>
            <a:ext cx="167093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1"/>
            <a:endCxn id="10" idx="2"/>
          </p:cNvCxnSpPr>
          <p:nvPr/>
        </p:nvCxnSpPr>
        <p:spPr>
          <a:xfrm rot="10800000">
            <a:off x="5481228" y="1033139"/>
            <a:ext cx="396044" cy="16050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2656" y="356134"/>
            <a:ext cx="1656184" cy="95435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3" name="Elbow Connector 32"/>
          <p:cNvCxnSpPr>
            <a:stCxn id="15" idx="3"/>
          </p:cNvCxnSpPr>
          <p:nvPr/>
        </p:nvCxnSpPr>
        <p:spPr>
          <a:xfrm flipV="1">
            <a:off x="2708920" y="491286"/>
            <a:ext cx="288032" cy="3443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</p:cNvCxnSpPr>
          <p:nvPr/>
        </p:nvCxnSpPr>
        <p:spPr>
          <a:xfrm rot="10800000">
            <a:off x="3717041" y="497610"/>
            <a:ext cx="303899" cy="3359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 flipV="1">
            <a:off x="2924944" y="428433"/>
            <a:ext cx="144016" cy="1259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Isosceles Triangle 35"/>
          <p:cNvSpPr/>
          <p:nvPr/>
        </p:nvSpPr>
        <p:spPr>
          <a:xfrm flipV="1">
            <a:off x="3645025" y="419134"/>
            <a:ext cx="144016" cy="1259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Freeform 36"/>
          <p:cNvSpPr/>
          <p:nvPr/>
        </p:nvSpPr>
        <p:spPr>
          <a:xfrm>
            <a:off x="3068961" y="266397"/>
            <a:ext cx="576064" cy="234753"/>
          </a:xfrm>
          <a:custGeom>
            <a:avLst/>
            <a:gdLst>
              <a:gd name="connsiteX0" fmla="*/ 0 w 387350"/>
              <a:gd name="connsiteY0" fmla="*/ 234950 h 361950"/>
              <a:gd name="connsiteX1" fmla="*/ 44450 w 387350"/>
              <a:gd name="connsiteY1" fmla="*/ 6350 h 361950"/>
              <a:gd name="connsiteX2" fmla="*/ 82550 w 387350"/>
              <a:gd name="connsiteY2" fmla="*/ 361950 h 361950"/>
              <a:gd name="connsiteX3" fmla="*/ 133350 w 387350"/>
              <a:gd name="connsiteY3" fmla="*/ 6350 h 361950"/>
              <a:gd name="connsiteX4" fmla="*/ 171450 w 387350"/>
              <a:gd name="connsiteY4" fmla="*/ 355600 h 361950"/>
              <a:gd name="connsiteX5" fmla="*/ 222250 w 387350"/>
              <a:gd name="connsiteY5" fmla="*/ 0 h 361950"/>
              <a:gd name="connsiteX6" fmla="*/ 260350 w 387350"/>
              <a:gd name="connsiteY6" fmla="*/ 355600 h 361950"/>
              <a:gd name="connsiteX7" fmla="*/ 304800 w 387350"/>
              <a:gd name="connsiteY7" fmla="*/ 6350 h 361950"/>
              <a:gd name="connsiteX8" fmla="*/ 342900 w 387350"/>
              <a:gd name="connsiteY8" fmla="*/ 355600 h 361950"/>
              <a:gd name="connsiteX9" fmla="*/ 387350 w 387350"/>
              <a:gd name="connsiteY9" fmla="*/ 1587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61950">
                <a:moveTo>
                  <a:pt x="0" y="234950"/>
                </a:moveTo>
                <a:cubicBezTo>
                  <a:pt x="15346" y="110066"/>
                  <a:pt x="30692" y="-14817"/>
                  <a:pt x="44450" y="6350"/>
                </a:cubicBezTo>
                <a:cubicBezTo>
                  <a:pt x="58208" y="27517"/>
                  <a:pt x="67733" y="361950"/>
                  <a:pt x="82550" y="361950"/>
                </a:cubicBezTo>
                <a:cubicBezTo>
                  <a:pt x="97367" y="361950"/>
                  <a:pt x="118533" y="7408"/>
                  <a:pt x="133350" y="6350"/>
                </a:cubicBezTo>
                <a:cubicBezTo>
                  <a:pt x="148167" y="5292"/>
                  <a:pt x="156633" y="356658"/>
                  <a:pt x="171450" y="355600"/>
                </a:cubicBezTo>
                <a:cubicBezTo>
                  <a:pt x="186267" y="354542"/>
                  <a:pt x="207433" y="0"/>
                  <a:pt x="222250" y="0"/>
                </a:cubicBezTo>
                <a:cubicBezTo>
                  <a:pt x="237067" y="0"/>
                  <a:pt x="246592" y="354542"/>
                  <a:pt x="260350" y="355600"/>
                </a:cubicBezTo>
                <a:cubicBezTo>
                  <a:pt x="274108" y="356658"/>
                  <a:pt x="291042" y="6350"/>
                  <a:pt x="304800" y="6350"/>
                </a:cubicBezTo>
                <a:cubicBezTo>
                  <a:pt x="318558" y="6350"/>
                  <a:pt x="329142" y="330200"/>
                  <a:pt x="342900" y="355600"/>
                </a:cubicBezTo>
                <a:cubicBezTo>
                  <a:pt x="356658" y="381000"/>
                  <a:pt x="365125" y="193675"/>
                  <a:pt x="387350" y="158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46956" y="545137"/>
            <a:ext cx="2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latin typeface="Times New Roman"/>
                <a:cs typeface="Times New Roman"/>
              </a:rPr>
              <a:t>b</a:t>
            </a:r>
            <a:endParaRPr lang="id-ID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2713708" y="554428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/>
                <a:cs typeface="Times New Roman"/>
              </a:rPr>
              <a:t>x</a:t>
            </a:r>
            <a:endParaRPr lang="id-ID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951396" y="63302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>
                <a:latin typeface="Times New Roman"/>
                <a:cs typeface="Times New Roman"/>
              </a:rPr>
              <a:t>i</a:t>
            </a:r>
            <a:endParaRPr lang="id-ID" sz="1800" dirty="0">
              <a:latin typeface="Ch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70641" y="266397"/>
            <a:ext cx="58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 smtClean="0">
                <a:latin typeface="Times New Roman"/>
                <a:cs typeface="Times New Roman"/>
              </a:rPr>
              <a:t>o</a:t>
            </a:r>
            <a:r>
              <a:rPr lang="id-ID" sz="1800" baseline="30000" dirty="0" smtClean="0">
                <a:latin typeface="Times New Roman"/>
                <a:cs typeface="Times New Roman"/>
              </a:rPr>
              <a:t>-1</a:t>
            </a:r>
            <a:endParaRPr lang="id-ID" sz="1800" dirty="0">
              <a:latin typeface="Ch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31115" y="986477"/>
            <a:ext cx="45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 smtClean="0">
                <a:latin typeface="Times New Roman"/>
                <a:cs typeface="Times New Roman"/>
              </a:rPr>
              <a:t>o</a:t>
            </a:r>
            <a:endParaRPr lang="id-ID" sz="1800" dirty="0">
              <a:latin typeface="Ch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8840" y="545137"/>
            <a:ext cx="2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latin typeface="Times New Roman"/>
                <a:cs typeface="Times New Roman"/>
              </a:rPr>
              <a:t>c</a:t>
            </a:r>
            <a:endParaRPr lang="id-ID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4185702" y="503908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/>
                <a:cs typeface="Times New Roman"/>
              </a:rPr>
              <a:t>y</a:t>
            </a:r>
            <a:endParaRPr lang="id-ID" sz="1600" dirty="0"/>
          </a:p>
        </p:txBody>
      </p:sp>
      <p:cxnSp>
        <p:nvCxnSpPr>
          <p:cNvPr id="45" name="Straight Arrow Connector 44"/>
          <p:cNvCxnSpPr>
            <a:endCxn id="19" idx="4"/>
          </p:cNvCxnSpPr>
          <p:nvPr/>
        </p:nvCxnSpPr>
        <p:spPr>
          <a:xfrm flipV="1">
            <a:off x="4128931" y="941599"/>
            <a:ext cx="0" cy="229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91714" y="105848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latin typeface="Times New Roman"/>
                <a:cs typeface="Times New Roman"/>
              </a:rPr>
              <a:t>n</a:t>
            </a:r>
            <a:endParaRPr lang="id-ID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12976" y="-149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Times New Roman"/>
                <a:cs typeface="Times New Roman"/>
              </a:rPr>
              <a:t>h</a:t>
            </a:r>
            <a:endParaRPr lang="id-ID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4832938" y="484162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>
                <a:latin typeface="Times New Roman"/>
                <a:cs typeface="Times New Roman"/>
              </a:rPr>
              <a:t>L</a:t>
            </a:r>
            <a:r>
              <a:rPr lang="id-ID" i="1" baseline="-25000" dirty="0" smtClean="0">
                <a:latin typeface="Times New Roman"/>
                <a:cs typeface="Times New Roman"/>
              </a:rPr>
              <a:t>ch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28761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2</cp:revision>
  <dcterms:created xsi:type="dcterms:W3CDTF">2018-10-20T02:50:12Z</dcterms:created>
  <dcterms:modified xsi:type="dcterms:W3CDTF">2018-10-20T02:56:24Z</dcterms:modified>
</cp:coreProperties>
</file>