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505575" cy="1890713"/>
  <p:notesSz cx="6858000" cy="9144000"/>
  <p:defaultTextStyle>
    <a:defPPr>
      <a:defRPr lang="id-ID"/>
    </a:defPPr>
    <a:lvl1pPr marL="0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1pPr>
    <a:lvl2pPr marL="454235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2pPr>
    <a:lvl3pPr marL="908465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3pPr>
    <a:lvl4pPr marL="1362700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4pPr>
    <a:lvl5pPr marL="1816932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5pPr>
    <a:lvl6pPr marL="2271163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6pPr>
    <a:lvl7pPr marL="2725396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7pPr>
    <a:lvl8pPr marL="3179629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8pPr>
    <a:lvl9pPr marL="3633862" algn="l" defTabSz="908465" rtl="0" eaLnBrk="1" latinLnBrk="0" hangingPunct="1">
      <a:defRPr sz="17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6" userDrawn="1">
          <p15:clr>
            <a:srgbClr val="A4A3A4"/>
          </p15:clr>
        </p15:guide>
        <p15:guide id="2" pos="2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726" y="918"/>
      </p:cViewPr>
      <p:guideLst>
        <p:guide orient="horz" pos="596"/>
        <p:guide pos="2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26" y="587364"/>
            <a:ext cx="5529739" cy="405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838" y="1071411"/>
            <a:ext cx="4553902" cy="4831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9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1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41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6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8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73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333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7413" y="109422"/>
            <a:ext cx="1097817" cy="23301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965" y="109422"/>
            <a:ext cx="3185021" cy="23301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1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22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5" y="1214974"/>
            <a:ext cx="5529739" cy="375518"/>
          </a:xfrm>
        </p:spPr>
        <p:txBody>
          <a:bodyPr anchor="t"/>
          <a:lstStyle>
            <a:lvl1pPr algn="l">
              <a:defRPr sz="8122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905" y="801371"/>
            <a:ext cx="5529739" cy="413594"/>
          </a:xfrm>
        </p:spPr>
        <p:txBody>
          <a:bodyPr anchor="b"/>
          <a:lstStyle>
            <a:lvl1pPr marL="0" indent="0">
              <a:buNone/>
              <a:defRPr sz="3963">
                <a:solidFill>
                  <a:schemeClr val="tx1">
                    <a:tint val="75000"/>
                  </a:schemeClr>
                </a:solidFill>
              </a:defRPr>
            </a:lvl1pPr>
            <a:lvl2pPr marL="923535" indent="0">
              <a:buNone/>
              <a:defRPr sz="3566">
                <a:solidFill>
                  <a:schemeClr val="tx1">
                    <a:tint val="75000"/>
                  </a:schemeClr>
                </a:solidFill>
              </a:defRPr>
            </a:lvl2pPr>
            <a:lvl3pPr marL="1847063" indent="0">
              <a:buNone/>
              <a:defRPr sz="3169">
                <a:solidFill>
                  <a:schemeClr val="tx1">
                    <a:tint val="75000"/>
                  </a:schemeClr>
                </a:solidFill>
              </a:defRPr>
            </a:lvl3pPr>
            <a:lvl4pPr marL="2770600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4pPr>
            <a:lvl5pPr marL="3694130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5pPr>
            <a:lvl6pPr marL="4617663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6pPr>
            <a:lvl7pPr marL="5541194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7pPr>
            <a:lvl8pPr marL="6464725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8pPr>
            <a:lvl9pPr marL="7388258" indent="0">
              <a:buNone/>
              <a:defRPr sz="27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42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967" y="637253"/>
            <a:ext cx="2141418" cy="1802304"/>
          </a:xfrm>
        </p:spPr>
        <p:txBody>
          <a:bodyPr/>
          <a:lstStyle>
            <a:lvl1pPr>
              <a:defRPr sz="5745"/>
            </a:lvl1pPr>
            <a:lvl2pPr>
              <a:defRPr sz="4755"/>
            </a:lvl2pPr>
            <a:lvl3pPr>
              <a:defRPr sz="3963"/>
            </a:lvl3pPr>
            <a:lvl4pPr>
              <a:defRPr sz="3566"/>
            </a:lvl4pPr>
            <a:lvl5pPr>
              <a:defRPr sz="3566"/>
            </a:lvl5pPr>
            <a:lvl6pPr>
              <a:defRPr sz="3566"/>
            </a:lvl6pPr>
            <a:lvl7pPr>
              <a:defRPr sz="3566"/>
            </a:lvl7pPr>
            <a:lvl8pPr>
              <a:defRPr sz="3566"/>
            </a:lvl8pPr>
            <a:lvl9pPr>
              <a:defRPr sz="35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3814" y="637253"/>
            <a:ext cx="2141418" cy="1802304"/>
          </a:xfrm>
        </p:spPr>
        <p:txBody>
          <a:bodyPr/>
          <a:lstStyle>
            <a:lvl1pPr>
              <a:defRPr sz="5745"/>
            </a:lvl1pPr>
            <a:lvl2pPr>
              <a:defRPr sz="4755"/>
            </a:lvl2pPr>
            <a:lvl3pPr>
              <a:defRPr sz="3963"/>
            </a:lvl3pPr>
            <a:lvl4pPr>
              <a:defRPr sz="3566"/>
            </a:lvl4pPr>
            <a:lvl5pPr>
              <a:defRPr sz="3566"/>
            </a:lvl5pPr>
            <a:lvl6pPr>
              <a:defRPr sz="3566"/>
            </a:lvl6pPr>
            <a:lvl7pPr>
              <a:defRPr sz="3566"/>
            </a:lvl7pPr>
            <a:lvl8pPr>
              <a:defRPr sz="3566"/>
            </a:lvl8pPr>
            <a:lvl9pPr>
              <a:defRPr sz="35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7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80" y="75718"/>
            <a:ext cx="5855018" cy="3151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285" y="423232"/>
            <a:ext cx="2874425" cy="176379"/>
          </a:xfrm>
        </p:spPr>
        <p:txBody>
          <a:bodyPr anchor="b"/>
          <a:lstStyle>
            <a:lvl1pPr marL="0" indent="0">
              <a:buNone/>
              <a:defRPr sz="4755" b="1"/>
            </a:lvl1pPr>
            <a:lvl2pPr marL="923535" indent="0">
              <a:buNone/>
              <a:defRPr sz="3963" b="1"/>
            </a:lvl2pPr>
            <a:lvl3pPr marL="1847063" indent="0">
              <a:buNone/>
              <a:defRPr sz="3566" b="1"/>
            </a:lvl3pPr>
            <a:lvl4pPr marL="2770600" indent="0">
              <a:buNone/>
              <a:defRPr sz="3169" b="1"/>
            </a:lvl4pPr>
            <a:lvl5pPr marL="3694130" indent="0">
              <a:buNone/>
              <a:defRPr sz="3169" b="1"/>
            </a:lvl5pPr>
            <a:lvl6pPr marL="4617663" indent="0">
              <a:buNone/>
              <a:defRPr sz="3169" b="1"/>
            </a:lvl6pPr>
            <a:lvl7pPr marL="5541194" indent="0">
              <a:buNone/>
              <a:defRPr sz="3169" b="1"/>
            </a:lvl7pPr>
            <a:lvl8pPr marL="6464725" indent="0">
              <a:buNone/>
              <a:defRPr sz="3169" b="1"/>
            </a:lvl8pPr>
            <a:lvl9pPr marL="7388258" indent="0">
              <a:buNone/>
              <a:defRPr sz="31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285" y="599610"/>
            <a:ext cx="2874425" cy="1089349"/>
          </a:xfrm>
        </p:spPr>
        <p:txBody>
          <a:bodyPr/>
          <a:lstStyle>
            <a:lvl1pPr>
              <a:defRPr sz="4755"/>
            </a:lvl1pPr>
            <a:lvl2pPr>
              <a:defRPr sz="3963"/>
            </a:lvl2pPr>
            <a:lvl3pPr>
              <a:defRPr sz="3566"/>
            </a:lvl3pPr>
            <a:lvl4pPr>
              <a:defRPr sz="3169"/>
            </a:lvl4pPr>
            <a:lvl5pPr>
              <a:defRPr sz="3169"/>
            </a:lvl5pPr>
            <a:lvl6pPr>
              <a:defRPr sz="3169"/>
            </a:lvl6pPr>
            <a:lvl7pPr>
              <a:defRPr sz="3169"/>
            </a:lvl7pPr>
            <a:lvl8pPr>
              <a:defRPr sz="3169"/>
            </a:lvl8pPr>
            <a:lvl9pPr>
              <a:defRPr sz="31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4751" y="423232"/>
            <a:ext cx="2875553" cy="176379"/>
          </a:xfrm>
        </p:spPr>
        <p:txBody>
          <a:bodyPr anchor="b"/>
          <a:lstStyle>
            <a:lvl1pPr marL="0" indent="0">
              <a:buNone/>
              <a:defRPr sz="4755" b="1"/>
            </a:lvl1pPr>
            <a:lvl2pPr marL="923535" indent="0">
              <a:buNone/>
              <a:defRPr sz="3963" b="1"/>
            </a:lvl2pPr>
            <a:lvl3pPr marL="1847063" indent="0">
              <a:buNone/>
              <a:defRPr sz="3566" b="1"/>
            </a:lvl3pPr>
            <a:lvl4pPr marL="2770600" indent="0">
              <a:buNone/>
              <a:defRPr sz="3169" b="1"/>
            </a:lvl4pPr>
            <a:lvl5pPr marL="3694130" indent="0">
              <a:buNone/>
              <a:defRPr sz="3169" b="1"/>
            </a:lvl5pPr>
            <a:lvl6pPr marL="4617663" indent="0">
              <a:buNone/>
              <a:defRPr sz="3169" b="1"/>
            </a:lvl6pPr>
            <a:lvl7pPr marL="5541194" indent="0">
              <a:buNone/>
              <a:defRPr sz="3169" b="1"/>
            </a:lvl7pPr>
            <a:lvl8pPr marL="6464725" indent="0">
              <a:buNone/>
              <a:defRPr sz="3169" b="1"/>
            </a:lvl8pPr>
            <a:lvl9pPr marL="7388258" indent="0">
              <a:buNone/>
              <a:defRPr sz="31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04751" y="599610"/>
            <a:ext cx="2875553" cy="1089349"/>
          </a:xfrm>
        </p:spPr>
        <p:txBody>
          <a:bodyPr/>
          <a:lstStyle>
            <a:lvl1pPr>
              <a:defRPr sz="4755"/>
            </a:lvl1pPr>
            <a:lvl2pPr>
              <a:defRPr sz="3963"/>
            </a:lvl2pPr>
            <a:lvl3pPr>
              <a:defRPr sz="3566"/>
            </a:lvl3pPr>
            <a:lvl4pPr>
              <a:defRPr sz="3169"/>
            </a:lvl4pPr>
            <a:lvl5pPr>
              <a:defRPr sz="3169"/>
            </a:lvl5pPr>
            <a:lvl6pPr>
              <a:defRPr sz="3169"/>
            </a:lvl6pPr>
            <a:lvl7pPr>
              <a:defRPr sz="3169"/>
            </a:lvl7pPr>
            <a:lvl8pPr>
              <a:defRPr sz="3169"/>
            </a:lvl8pPr>
            <a:lvl9pPr>
              <a:defRPr sz="31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68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37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21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287" y="75299"/>
            <a:ext cx="2140291" cy="320371"/>
          </a:xfrm>
        </p:spPr>
        <p:txBody>
          <a:bodyPr anchor="b"/>
          <a:lstStyle>
            <a:lvl1pPr algn="l">
              <a:defRPr sz="3963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508" y="75280"/>
            <a:ext cx="3636797" cy="1613671"/>
          </a:xfrm>
        </p:spPr>
        <p:txBody>
          <a:bodyPr/>
          <a:lstStyle>
            <a:lvl1pPr>
              <a:defRPr sz="6537"/>
            </a:lvl1pPr>
            <a:lvl2pPr>
              <a:defRPr sz="5745"/>
            </a:lvl2pPr>
            <a:lvl3pPr>
              <a:defRPr sz="4755"/>
            </a:lvl3pPr>
            <a:lvl4pPr>
              <a:defRPr sz="3963"/>
            </a:lvl4pPr>
            <a:lvl5pPr>
              <a:defRPr sz="3963"/>
            </a:lvl5pPr>
            <a:lvl6pPr>
              <a:defRPr sz="3963"/>
            </a:lvl6pPr>
            <a:lvl7pPr>
              <a:defRPr sz="3963"/>
            </a:lvl7pPr>
            <a:lvl8pPr>
              <a:defRPr sz="3963"/>
            </a:lvl8pPr>
            <a:lvl9pPr>
              <a:defRPr sz="39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287" y="395659"/>
            <a:ext cx="2140291" cy="1293300"/>
          </a:xfrm>
        </p:spPr>
        <p:txBody>
          <a:bodyPr/>
          <a:lstStyle>
            <a:lvl1pPr marL="0" indent="0">
              <a:buNone/>
              <a:defRPr sz="2774"/>
            </a:lvl1pPr>
            <a:lvl2pPr marL="923535" indent="0">
              <a:buNone/>
              <a:defRPr sz="2378"/>
            </a:lvl2pPr>
            <a:lvl3pPr marL="1847063" indent="0">
              <a:buNone/>
              <a:defRPr sz="1982"/>
            </a:lvl3pPr>
            <a:lvl4pPr marL="2770600" indent="0">
              <a:buNone/>
              <a:defRPr sz="1783"/>
            </a:lvl4pPr>
            <a:lvl5pPr marL="3694130" indent="0">
              <a:buNone/>
              <a:defRPr sz="1783"/>
            </a:lvl5pPr>
            <a:lvl6pPr marL="4617663" indent="0">
              <a:buNone/>
              <a:defRPr sz="1783"/>
            </a:lvl6pPr>
            <a:lvl7pPr marL="5541194" indent="0">
              <a:buNone/>
              <a:defRPr sz="1783"/>
            </a:lvl7pPr>
            <a:lvl8pPr marL="6464725" indent="0">
              <a:buNone/>
              <a:defRPr sz="1783"/>
            </a:lvl8pPr>
            <a:lvl9pPr marL="7388258" indent="0">
              <a:buNone/>
              <a:defRPr sz="17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4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144" y="1323506"/>
            <a:ext cx="3903345" cy="156247"/>
          </a:xfrm>
        </p:spPr>
        <p:txBody>
          <a:bodyPr anchor="b"/>
          <a:lstStyle>
            <a:lvl1pPr algn="l">
              <a:defRPr sz="3963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5144" y="168944"/>
            <a:ext cx="3903345" cy="1134428"/>
          </a:xfrm>
        </p:spPr>
        <p:txBody>
          <a:bodyPr/>
          <a:lstStyle>
            <a:lvl1pPr marL="0" indent="0">
              <a:buNone/>
              <a:defRPr sz="6537"/>
            </a:lvl1pPr>
            <a:lvl2pPr marL="923535" indent="0">
              <a:buNone/>
              <a:defRPr sz="5745"/>
            </a:lvl2pPr>
            <a:lvl3pPr marL="1847063" indent="0">
              <a:buNone/>
              <a:defRPr sz="4755"/>
            </a:lvl3pPr>
            <a:lvl4pPr marL="2770600" indent="0">
              <a:buNone/>
              <a:defRPr sz="3963"/>
            </a:lvl4pPr>
            <a:lvl5pPr marL="3694130" indent="0">
              <a:buNone/>
              <a:defRPr sz="3963"/>
            </a:lvl5pPr>
            <a:lvl6pPr marL="4617663" indent="0">
              <a:buNone/>
              <a:defRPr sz="3963"/>
            </a:lvl6pPr>
            <a:lvl7pPr marL="5541194" indent="0">
              <a:buNone/>
              <a:defRPr sz="3963"/>
            </a:lvl7pPr>
            <a:lvl8pPr marL="6464725" indent="0">
              <a:buNone/>
              <a:defRPr sz="3963"/>
            </a:lvl8pPr>
            <a:lvl9pPr marL="7388258" indent="0">
              <a:buNone/>
              <a:defRPr sz="3963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144" y="1479760"/>
            <a:ext cx="3903345" cy="221897"/>
          </a:xfrm>
        </p:spPr>
        <p:txBody>
          <a:bodyPr/>
          <a:lstStyle>
            <a:lvl1pPr marL="0" indent="0">
              <a:buNone/>
              <a:defRPr sz="2774"/>
            </a:lvl1pPr>
            <a:lvl2pPr marL="923535" indent="0">
              <a:buNone/>
              <a:defRPr sz="2378"/>
            </a:lvl2pPr>
            <a:lvl3pPr marL="1847063" indent="0">
              <a:buNone/>
              <a:defRPr sz="1982"/>
            </a:lvl3pPr>
            <a:lvl4pPr marL="2770600" indent="0">
              <a:buNone/>
              <a:defRPr sz="1783"/>
            </a:lvl4pPr>
            <a:lvl5pPr marL="3694130" indent="0">
              <a:buNone/>
              <a:defRPr sz="1783"/>
            </a:lvl5pPr>
            <a:lvl6pPr marL="4617663" indent="0">
              <a:buNone/>
              <a:defRPr sz="1783"/>
            </a:lvl6pPr>
            <a:lvl7pPr marL="5541194" indent="0">
              <a:buNone/>
              <a:defRPr sz="1783"/>
            </a:lvl7pPr>
            <a:lvl8pPr marL="6464725" indent="0">
              <a:buNone/>
              <a:defRPr sz="1783"/>
            </a:lvl8pPr>
            <a:lvl9pPr marL="7388258" indent="0">
              <a:buNone/>
              <a:defRPr sz="17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6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280" y="75718"/>
            <a:ext cx="5855018" cy="315120"/>
          </a:xfrm>
          <a:prstGeom prst="rect">
            <a:avLst/>
          </a:prstGeom>
        </p:spPr>
        <p:txBody>
          <a:bodyPr vert="horz" lIns="93234" tIns="46617" rIns="93234" bIns="466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280" y="441178"/>
            <a:ext cx="5855018" cy="1247782"/>
          </a:xfrm>
          <a:prstGeom prst="rect">
            <a:avLst/>
          </a:prstGeom>
        </p:spPr>
        <p:txBody>
          <a:bodyPr vert="horz" lIns="93234" tIns="46617" rIns="93234" bIns="466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5284" y="1752420"/>
            <a:ext cx="1517968" cy="100663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l">
              <a:defRPr sz="2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0577-A18B-431E-B4EF-1411327DA847}" type="datetimeFigureOut">
              <a:rPr lang="id-ID" smtClean="0"/>
              <a:t>23/10/2019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2748" y="1752420"/>
            <a:ext cx="2060096" cy="100663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ctr">
              <a:defRPr sz="2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2335" y="1752420"/>
            <a:ext cx="1517968" cy="100663"/>
          </a:xfrm>
          <a:prstGeom prst="rect">
            <a:avLst/>
          </a:prstGeom>
        </p:spPr>
        <p:txBody>
          <a:bodyPr vert="horz" lIns="93234" tIns="46617" rIns="93234" bIns="46617" rtlCol="0" anchor="ctr"/>
          <a:lstStyle>
            <a:lvl1pPr algn="r">
              <a:defRPr sz="2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BEA0-A35C-41E3-9B17-47389DD5AD5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7063" rtl="0" eaLnBrk="1" latinLnBrk="0" hangingPunct="1">
        <a:spcBef>
          <a:spcPct val="0"/>
        </a:spcBef>
        <a:buNone/>
        <a:defRPr sz="89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2648" indent="-692648" algn="l" defTabSz="1847063" rtl="0" eaLnBrk="1" latinLnBrk="0" hangingPunct="1">
        <a:spcBef>
          <a:spcPct val="20000"/>
        </a:spcBef>
        <a:buFont typeface="Arial" pitchFamily="34" charset="0"/>
        <a:buChar char="•"/>
        <a:defRPr sz="6537" kern="1200">
          <a:solidFill>
            <a:schemeClr val="tx1"/>
          </a:solidFill>
          <a:latin typeface="+mn-lt"/>
          <a:ea typeface="+mn-ea"/>
          <a:cs typeface="+mn-cs"/>
        </a:defRPr>
      </a:lvl1pPr>
      <a:lvl2pPr marL="1500736" indent="-577208" algn="l" defTabSz="1847063" rtl="0" eaLnBrk="1" latinLnBrk="0" hangingPunct="1">
        <a:spcBef>
          <a:spcPct val="20000"/>
        </a:spcBef>
        <a:buFont typeface="Arial" pitchFamily="34" charset="0"/>
        <a:buChar char="–"/>
        <a:defRPr sz="5745" kern="1200">
          <a:solidFill>
            <a:schemeClr val="tx1"/>
          </a:solidFill>
          <a:latin typeface="+mn-lt"/>
          <a:ea typeface="+mn-ea"/>
          <a:cs typeface="+mn-cs"/>
        </a:defRPr>
      </a:lvl2pPr>
      <a:lvl3pPr marL="2308829" indent="-461764" algn="l" defTabSz="1847063" rtl="0" eaLnBrk="1" latinLnBrk="0" hangingPunct="1">
        <a:spcBef>
          <a:spcPct val="20000"/>
        </a:spcBef>
        <a:buFont typeface="Arial" pitchFamily="34" charset="0"/>
        <a:buChar char="•"/>
        <a:defRPr sz="4755" kern="1200">
          <a:solidFill>
            <a:schemeClr val="tx1"/>
          </a:solidFill>
          <a:latin typeface="+mn-lt"/>
          <a:ea typeface="+mn-ea"/>
          <a:cs typeface="+mn-cs"/>
        </a:defRPr>
      </a:lvl3pPr>
      <a:lvl4pPr marL="3232363" indent="-461764" algn="l" defTabSz="1847063" rtl="0" eaLnBrk="1" latinLnBrk="0" hangingPunct="1">
        <a:spcBef>
          <a:spcPct val="20000"/>
        </a:spcBef>
        <a:buFont typeface="Arial" pitchFamily="34" charset="0"/>
        <a:buChar char="–"/>
        <a:defRPr sz="3963" kern="1200">
          <a:solidFill>
            <a:schemeClr val="tx1"/>
          </a:solidFill>
          <a:latin typeface="+mn-lt"/>
          <a:ea typeface="+mn-ea"/>
          <a:cs typeface="+mn-cs"/>
        </a:defRPr>
      </a:lvl4pPr>
      <a:lvl5pPr marL="4155892" indent="-461764" algn="l" defTabSz="1847063" rtl="0" eaLnBrk="1" latinLnBrk="0" hangingPunct="1">
        <a:spcBef>
          <a:spcPct val="20000"/>
        </a:spcBef>
        <a:buFont typeface="Arial" pitchFamily="34" charset="0"/>
        <a:buChar char="»"/>
        <a:defRPr sz="3963" kern="1200">
          <a:solidFill>
            <a:schemeClr val="tx1"/>
          </a:solidFill>
          <a:latin typeface="+mn-lt"/>
          <a:ea typeface="+mn-ea"/>
          <a:cs typeface="+mn-cs"/>
        </a:defRPr>
      </a:lvl5pPr>
      <a:lvl6pPr marL="5079428" indent="-461764" algn="l" defTabSz="1847063" rtl="0" eaLnBrk="1" latinLnBrk="0" hangingPunct="1">
        <a:spcBef>
          <a:spcPct val="20000"/>
        </a:spcBef>
        <a:buFont typeface="Arial" pitchFamily="34" charset="0"/>
        <a:buChar char="•"/>
        <a:defRPr sz="3963" kern="1200">
          <a:solidFill>
            <a:schemeClr val="tx1"/>
          </a:solidFill>
          <a:latin typeface="+mn-lt"/>
          <a:ea typeface="+mn-ea"/>
          <a:cs typeface="+mn-cs"/>
        </a:defRPr>
      </a:lvl6pPr>
      <a:lvl7pPr marL="6002962" indent="-461764" algn="l" defTabSz="1847063" rtl="0" eaLnBrk="1" latinLnBrk="0" hangingPunct="1">
        <a:spcBef>
          <a:spcPct val="20000"/>
        </a:spcBef>
        <a:buFont typeface="Arial" pitchFamily="34" charset="0"/>
        <a:buChar char="•"/>
        <a:defRPr sz="3963" kern="1200">
          <a:solidFill>
            <a:schemeClr val="tx1"/>
          </a:solidFill>
          <a:latin typeface="+mn-lt"/>
          <a:ea typeface="+mn-ea"/>
          <a:cs typeface="+mn-cs"/>
        </a:defRPr>
      </a:lvl7pPr>
      <a:lvl8pPr marL="6926491" indent="-461764" algn="l" defTabSz="1847063" rtl="0" eaLnBrk="1" latinLnBrk="0" hangingPunct="1">
        <a:spcBef>
          <a:spcPct val="20000"/>
        </a:spcBef>
        <a:buFont typeface="Arial" pitchFamily="34" charset="0"/>
        <a:buChar char="•"/>
        <a:defRPr sz="3963" kern="1200">
          <a:solidFill>
            <a:schemeClr val="tx1"/>
          </a:solidFill>
          <a:latin typeface="+mn-lt"/>
          <a:ea typeface="+mn-ea"/>
          <a:cs typeface="+mn-cs"/>
        </a:defRPr>
      </a:lvl8pPr>
      <a:lvl9pPr marL="7850027" indent="-461764" algn="l" defTabSz="1847063" rtl="0" eaLnBrk="1" latinLnBrk="0" hangingPunct="1">
        <a:spcBef>
          <a:spcPct val="20000"/>
        </a:spcBef>
        <a:buFont typeface="Arial" pitchFamily="34" charset="0"/>
        <a:buChar char="•"/>
        <a:defRPr sz="39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1pPr>
      <a:lvl2pPr marL="923535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2pPr>
      <a:lvl3pPr marL="1847063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3pPr>
      <a:lvl4pPr marL="2770600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4pPr>
      <a:lvl5pPr marL="3694130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5pPr>
      <a:lvl6pPr marL="4617663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6pPr>
      <a:lvl7pPr marL="5541194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7pPr>
      <a:lvl8pPr marL="6464725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8pPr>
      <a:lvl9pPr marL="7388258" algn="l" defTabSz="1847063" rtl="0" eaLnBrk="1" latinLnBrk="0" hangingPunct="1">
        <a:defRPr sz="3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456"/>
          <p:cNvGrpSpPr/>
          <p:nvPr/>
        </p:nvGrpSpPr>
        <p:grpSpPr>
          <a:xfrm>
            <a:off x="-29439" y="-82709"/>
            <a:ext cx="6506142" cy="1891370"/>
            <a:chOff x="-29439" y="-82709"/>
            <a:chExt cx="6506142" cy="1891370"/>
          </a:xfrm>
        </p:grpSpPr>
        <p:sp>
          <p:nvSpPr>
            <p:cNvPr id="458" name="Rectangle 457"/>
            <p:cNvSpPr/>
            <p:nvPr/>
          </p:nvSpPr>
          <p:spPr>
            <a:xfrm>
              <a:off x="328269" y="599358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362157" y="598159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363132" y="55303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>
                  <a:latin typeface="Times New Roman"/>
                  <a:cs typeface="Times New Roman"/>
                </a:rPr>
                <a:t>V</a:t>
              </a:r>
              <a:endParaRPr lang="id-ID" sz="2000" b="1" dirty="0"/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916401" y="554730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b="1" dirty="0">
                  <a:latin typeface="Times New Roman"/>
                  <a:cs typeface="Times New Roman"/>
                </a:rPr>
                <a:t>V</a:t>
              </a:r>
              <a:endParaRPr lang="id-ID" sz="2000" b="1" dirty="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16401" y="605666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068529" y="604467"/>
              <a:ext cx="360040" cy="30576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081654" y="541993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n-ID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5553311" y="953819"/>
              <a:ext cx="247744" cy="22968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010228" y="600205"/>
              <a:ext cx="360040" cy="30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2016049" y="549447"/>
              <a:ext cx="349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>
                  <a:latin typeface="Times New Roman"/>
                  <a:cs typeface="Times New Roman"/>
                </a:rPr>
                <a:t>M</a:t>
              </a:r>
              <a:endParaRPr lang="id-ID" sz="2000" b="1" dirty="0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088309" y="599858"/>
              <a:ext cx="432048" cy="305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9" name="Oval 468"/>
            <p:cNvSpPr/>
            <p:nvPr/>
          </p:nvSpPr>
          <p:spPr>
            <a:xfrm>
              <a:off x="3565028" y="643039"/>
              <a:ext cx="216000" cy="216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470" name="Straight Connector 469"/>
            <p:cNvCxnSpPr>
              <a:stCxn id="469" idx="2"/>
              <a:endCxn id="469" idx="6"/>
            </p:cNvCxnSpPr>
            <p:nvPr/>
          </p:nvCxnSpPr>
          <p:spPr>
            <a:xfrm>
              <a:off x="3565028" y="751037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0"/>
              <a:endCxn id="469" idx="4"/>
            </p:cNvCxnSpPr>
            <p:nvPr/>
          </p:nvCxnSpPr>
          <p:spPr>
            <a:xfrm>
              <a:off x="3673028" y="643039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endCxn id="458" idx="1"/>
            </p:cNvCxnSpPr>
            <p:nvPr/>
          </p:nvCxnSpPr>
          <p:spPr>
            <a:xfrm flipV="1">
              <a:off x="40237" y="752242"/>
              <a:ext cx="288032" cy="8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458" idx="3"/>
            </p:cNvCxnSpPr>
            <p:nvPr/>
          </p:nvCxnSpPr>
          <p:spPr>
            <a:xfrm>
              <a:off x="688309" y="752240"/>
              <a:ext cx="216024" cy="204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>
              <a:off x="1146133" y="757363"/>
              <a:ext cx="216024" cy="204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1722197" y="794145"/>
              <a:ext cx="288031" cy="204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>
              <a:endCxn id="461" idx="1"/>
            </p:cNvCxnSpPr>
            <p:nvPr/>
          </p:nvCxnSpPr>
          <p:spPr>
            <a:xfrm>
              <a:off x="4520357" y="752740"/>
              <a:ext cx="396044" cy="20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>
              <a:stCxn id="469" idx="6"/>
              <a:endCxn id="468" idx="1"/>
            </p:cNvCxnSpPr>
            <p:nvPr/>
          </p:nvCxnSpPr>
          <p:spPr>
            <a:xfrm>
              <a:off x="3781028" y="751039"/>
              <a:ext cx="307281" cy="16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Elbow Connector 477"/>
            <p:cNvCxnSpPr>
              <a:stCxn id="462" idx="3"/>
              <a:endCxn id="489" idx="1"/>
            </p:cNvCxnSpPr>
            <p:nvPr/>
          </p:nvCxnSpPr>
          <p:spPr>
            <a:xfrm flipV="1">
              <a:off x="5276441" y="534725"/>
              <a:ext cx="221414" cy="22382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89" idx="3"/>
              <a:endCxn id="463" idx="1"/>
            </p:cNvCxnSpPr>
            <p:nvPr/>
          </p:nvCxnSpPr>
          <p:spPr>
            <a:xfrm>
              <a:off x="5838048" y="534725"/>
              <a:ext cx="230481" cy="22262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Elbow Connector 479"/>
            <p:cNvCxnSpPr/>
            <p:nvPr/>
          </p:nvCxnSpPr>
          <p:spPr>
            <a:xfrm rot="10800000" flipV="1">
              <a:off x="5799170" y="824730"/>
              <a:ext cx="270592" cy="2415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Elbow Connector 480"/>
            <p:cNvCxnSpPr>
              <a:stCxn id="465" idx="1"/>
            </p:cNvCxnSpPr>
            <p:nvPr/>
          </p:nvCxnSpPr>
          <p:spPr>
            <a:xfrm rot="10800000">
              <a:off x="5270493" y="829988"/>
              <a:ext cx="282818" cy="2386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Elbow Connector 481"/>
            <p:cNvCxnSpPr>
              <a:stCxn id="466" idx="3"/>
            </p:cNvCxnSpPr>
            <p:nvPr/>
          </p:nvCxnSpPr>
          <p:spPr>
            <a:xfrm flipV="1">
              <a:off x="2370268" y="408726"/>
              <a:ext cx="288032" cy="34436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Elbow Connector 482"/>
            <p:cNvCxnSpPr>
              <a:stCxn id="469" idx="2"/>
            </p:cNvCxnSpPr>
            <p:nvPr/>
          </p:nvCxnSpPr>
          <p:spPr>
            <a:xfrm rot="10800000">
              <a:off x="3383862" y="415051"/>
              <a:ext cx="181166" cy="33598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Isosceles Triangle 483"/>
            <p:cNvSpPr/>
            <p:nvPr/>
          </p:nvSpPr>
          <p:spPr>
            <a:xfrm flipV="1">
              <a:off x="2586292" y="345873"/>
              <a:ext cx="144016" cy="125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5" name="Isosceles Triangle 484"/>
            <p:cNvSpPr/>
            <p:nvPr/>
          </p:nvSpPr>
          <p:spPr>
            <a:xfrm flipV="1">
              <a:off x="3311854" y="336574"/>
              <a:ext cx="144016" cy="12599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6" name="Freeform 485"/>
            <p:cNvSpPr/>
            <p:nvPr/>
          </p:nvSpPr>
          <p:spPr>
            <a:xfrm>
              <a:off x="2730309" y="183837"/>
              <a:ext cx="576064" cy="234753"/>
            </a:xfrm>
            <a:custGeom>
              <a:avLst/>
              <a:gdLst>
                <a:gd name="connsiteX0" fmla="*/ 0 w 387350"/>
                <a:gd name="connsiteY0" fmla="*/ 234950 h 361950"/>
                <a:gd name="connsiteX1" fmla="*/ 44450 w 387350"/>
                <a:gd name="connsiteY1" fmla="*/ 6350 h 361950"/>
                <a:gd name="connsiteX2" fmla="*/ 82550 w 387350"/>
                <a:gd name="connsiteY2" fmla="*/ 361950 h 361950"/>
                <a:gd name="connsiteX3" fmla="*/ 133350 w 387350"/>
                <a:gd name="connsiteY3" fmla="*/ 6350 h 361950"/>
                <a:gd name="connsiteX4" fmla="*/ 171450 w 387350"/>
                <a:gd name="connsiteY4" fmla="*/ 355600 h 361950"/>
                <a:gd name="connsiteX5" fmla="*/ 222250 w 387350"/>
                <a:gd name="connsiteY5" fmla="*/ 0 h 361950"/>
                <a:gd name="connsiteX6" fmla="*/ 260350 w 387350"/>
                <a:gd name="connsiteY6" fmla="*/ 355600 h 361950"/>
                <a:gd name="connsiteX7" fmla="*/ 304800 w 387350"/>
                <a:gd name="connsiteY7" fmla="*/ 6350 h 361950"/>
                <a:gd name="connsiteX8" fmla="*/ 342900 w 387350"/>
                <a:gd name="connsiteY8" fmla="*/ 355600 h 361950"/>
                <a:gd name="connsiteX9" fmla="*/ 387350 w 387350"/>
                <a:gd name="connsiteY9" fmla="*/ 1587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7350" h="361950">
                  <a:moveTo>
                    <a:pt x="0" y="234950"/>
                  </a:moveTo>
                  <a:cubicBezTo>
                    <a:pt x="15346" y="110066"/>
                    <a:pt x="30692" y="-14817"/>
                    <a:pt x="44450" y="6350"/>
                  </a:cubicBezTo>
                  <a:cubicBezTo>
                    <a:pt x="58208" y="27517"/>
                    <a:pt x="67733" y="361950"/>
                    <a:pt x="82550" y="361950"/>
                  </a:cubicBezTo>
                  <a:cubicBezTo>
                    <a:pt x="97367" y="361950"/>
                    <a:pt x="118533" y="7408"/>
                    <a:pt x="133350" y="6350"/>
                  </a:cubicBezTo>
                  <a:cubicBezTo>
                    <a:pt x="148167" y="5292"/>
                    <a:pt x="156633" y="356658"/>
                    <a:pt x="171450" y="355600"/>
                  </a:cubicBezTo>
                  <a:cubicBezTo>
                    <a:pt x="186267" y="354542"/>
                    <a:pt x="207433" y="0"/>
                    <a:pt x="222250" y="0"/>
                  </a:cubicBezTo>
                  <a:cubicBezTo>
                    <a:pt x="237067" y="0"/>
                    <a:pt x="246592" y="354542"/>
                    <a:pt x="260350" y="355600"/>
                  </a:cubicBezTo>
                  <a:cubicBezTo>
                    <a:pt x="274108" y="356658"/>
                    <a:pt x="291042" y="6350"/>
                    <a:pt x="304800" y="6350"/>
                  </a:cubicBezTo>
                  <a:cubicBezTo>
                    <a:pt x="318558" y="6350"/>
                    <a:pt x="329142" y="330200"/>
                    <a:pt x="342900" y="355600"/>
                  </a:cubicBezTo>
                  <a:cubicBezTo>
                    <a:pt x="356658" y="381000"/>
                    <a:pt x="365125" y="193675"/>
                    <a:pt x="387350" y="158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-29439" y="462577"/>
              <a:ext cx="28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Times New Roman"/>
                  <a:cs typeface="Times New Roman"/>
                </a:rPr>
                <a:t>b</a:t>
              </a:r>
              <a:endParaRPr lang="id-ID" dirty="0"/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375056" y="471868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x</a:t>
              </a:r>
              <a:endParaRPr lang="id-ID" sz="1600" b="1" dirty="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497855" y="426713"/>
              <a:ext cx="340193" cy="21602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428017" y="353601"/>
              <a:ext cx="490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az-Cyrl-AZ" sz="1400" dirty="0" smtClean="0">
                  <a:latin typeface="Times New Roman"/>
                  <a:cs typeface="Times New Roman"/>
                </a:rPr>
                <a:t>∏</a:t>
              </a:r>
              <a:r>
                <a:rPr lang="en-ID" sz="1400" baseline="-25000" dirty="0">
                  <a:latin typeface="Times New Roman"/>
                  <a:cs typeface="Times New Roman"/>
                </a:rPr>
                <a:t>o</a:t>
              </a:r>
              <a:r>
                <a:rPr lang="id-ID" sz="1400" baseline="30000" dirty="0" smtClean="0">
                  <a:latin typeface="Times New Roman"/>
                  <a:cs typeface="Times New Roman"/>
                </a:rPr>
                <a:t>-1</a:t>
              </a:r>
              <a:endParaRPr lang="id-ID" sz="1400" dirty="0">
                <a:latin typeface="Chalibri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477710" y="907191"/>
              <a:ext cx="391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az-Cyrl-AZ" sz="1400" dirty="0" smtClean="0">
                  <a:latin typeface="Times New Roman"/>
                  <a:cs typeface="Times New Roman"/>
                </a:rPr>
                <a:t>∏</a:t>
              </a:r>
              <a:r>
                <a:rPr lang="en-ID" sz="1400" baseline="-25000" dirty="0">
                  <a:latin typeface="Times New Roman"/>
                  <a:cs typeface="Times New Roman"/>
                </a:rPr>
                <a:t>o</a:t>
              </a:r>
              <a:endParaRPr lang="id-ID" sz="1400" dirty="0">
                <a:latin typeface="Chalibri"/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1738052" y="489249"/>
              <a:ext cx="28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latin typeface="Times New Roman"/>
                  <a:cs typeface="Times New Roman"/>
                </a:rPr>
                <a:t>c</a:t>
              </a:r>
              <a:endParaRPr lang="id-ID" dirty="0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3729799" y="421348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y</a:t>
              </a:r>
              <a:endParaRPr lang="id-ID" sz="1600" b="1" dirty="0"/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 flipV="1">
              <a:off x="3673028" y="858581"/>
              <a:ext cx="0" cy="22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/>
            <p:cNvSpPr/>
            <p:nvPr/>
          </p:nvSpPr>
          <p:spPr>
            <a:xfrm>
              <a:off x="3535811" y="9759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b="1" dirty="0" smtClean="0">
                  <a:latin typeface="Times New Roman"/>
                  <a:cs typeface="Times New Roman"/>
                </a:rPr>
                <a:t>n</a:t>
              </a:r>
              <a:endParaRPr lang="id-ID" b="1" dirty="0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2874324" y="-82709"/>
              <a:ext cx="285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latin typeface="Times New Roman"/>
                  <a:cs typeface="Times New Roman"/>
                </a:rPr>
                <a:t>h</a:t>
              </a:r>
              <a:endParaRPr lang="id-ID" sz="1600" b="1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448131" y="405864"/>
              <a:ext cx="3962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L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ch</a:t>
              </a:r>
              <a:endParaRPr lang="id-ID" i="1" dirty="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850825" y="92966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Ec</a:t>
              </a:r>
              <a:endParaRPr lang="id-ID" i="1" dirty="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5195396" y="929665"/>
              <a:ext cx="416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Av</a:t>
              </a:r>
              <a:endParaRPr lang="id-ID" i="1" dirty="0"/>
            </a:p>
          </p:txBody>
        </p:sp>
        <p:cxnSp>
          <p:nvCxnSpPr>
            <p:cNvPr id="500" name="Elbow Connector 499"/>
            <p:cNvCxnSpPr/>
            <p:nvPr/>
          </p:nvCxnSpPr>
          <p:spPr>
            <a:xfrm>
              <a:off x="5073542" y="911426"/>
              <a:ext cx="750823" cy="522295"/>
            </a:xfrm>
            <a:prstGeom prst="bentConnector3">
              <a:avLst>
                <a:gd name="adj1" fmla="val 4028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1" name="Rectangle 500"/>
                <p:cNvSpPr/>
                <p:nvPr/>
              </p:nvSpPr>
              <p:spPr>
                <a:xfrm>
                  <a:off x="5713989" y="1255200"/>
                  <a:ext cx="367665" cy="384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501" name="Rectangle 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989" y="1255200"/>
                  <a:ext cx="367665" cy="3841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Rectangle 501"/>
            <p:cNvSpPr/>
            <p:nvPr/>
          </p:nvSpPr>
          <p:spPr>
            <a:xfrm>
              <a:off x="5042917" y="20958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 smtClean="0">
                  <a:latin typeface="Times New Roman"/>
                  <a:cs typeface="Times New Roman"/>
                </a:rPr>
                <a:t>I</a:t>
              </a:r>
              <a:r>
                <a:rPr lang="id-ID" i="1" baseline="-25000" dirty="0">
                  <a:latin typeface="Times New Roman"/>
                  <a:cs typeface="Times New Roman"/>
                </a:rPr>
                <a:t>E</a:t>
              </a:r>
              <a:r>
                <a:rPr lang="id-ID" i="1" baseline="-25000" dirty="0" smtClean="0">
                  <a:latin typeface="Times New Roman"/>
                  <a:cs typeface="Times New Roman"/>
                </a:rPr>
                <a:t>v</a:t>
              </a:r>
              <a:endParaRPr lang="id-ID" i="1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828073" y="209585"/>
              <a:ext cx="425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i="1" dirty="0">
                  <a:latin typeface="Times New Roman"/>
                  <a:cs typeface="Times New Roman"/>
                </a:rPr>
                <a:t>I</a:t>
              </a:r>
              <a:r>
                <a:rPr lang="id-ID" i="1" baseline="-25000" dirty="0">
                  <a:latin typeface="Times New Roman"/>
                  <a:cs typeface="Times New Roman"/>
                </a:rPr>
                <a:t>Ac</a:t>
              </a:r>
              <a:endParaRPr lang="id-ID" i="1" dirty="0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330601" y="535815"/>
              <a:ext cx="360040" cy="41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n-ID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817907" y="584937"/>
              <a:ext cx="391454" cy="307777"/>
              <a:chOff x="1764432" y="1101575"/>
              <a:chExt cx="391454" cy="307777"/>
            </a:xfrm>
          </p:grpSpPr>
          <p:sp>
            <p:nvSpPr>
              <p:cNvPr id="511" name="Rectangle 510"/>
              <p:cNvSpPr/>
              <p:nvPr/>
            </p:nvSpPr>
            <p:spPr>
              <a:xfrm>
                <a:off x="1840033" y="1148203"/>
                <a:ext cx="247744" cy="22968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1764432" y="1101575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az-Cyrl-AZ" sz="1400" dirty="0" smtClean="0">
                    <a:latin typeface="Times New Roman"/>
                    <a:cs typeface="Times New Roman"/>
                  </a:rPr>
                  <a:t>∏</a:t>
                </a:r>
                <a:r>
                  <a:rPr lang="en-ID" sz="1400" baseline="-25000" dirty="0">
                    <a:latin typeface="Times New Roman"/>
                    <a:cs typeface="Times New Roman"/>
                  </a:rPr>
                  <a:t>o</a:t>
                </a:r>
                <a:endParaRPr lang="id-ID" sz="1400" dirty="0">
                  <a:latin typeface="Chalibri"/>
                </a:endParaRPr>
              </a:p>
            </p:txBody>
          </p:sp>
        </p:grpSp>
        <p:sp>
          <p:nvSpPr>
            <p:cNvPr id="506" name="Rectangle 505"/>
            <p:cNvSpPr/>
            <p:nvPr/>
          </p:nvSpPr>
          <p:spPr>
            <a:xfrm>
              <a:off x="257967" y="445977"/>
              <a:ext cx="1573421" cy="971725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TextBox 506"/>
                <p:cNvSpPr txBox="1"/>
                <p:nvPr/>
              </p:nvSpPr>
              <p:spPr>
                <a:xfrm>
                  <a:off x="226018" y="1099451"/>
                  <a:ext cx="915234" cy="357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𝐸𝑛𝑐𝑜𝑑𝑒𝑟</m:t>
                        </m:r>
                      </m:oMath>
                    </m:oMathPara>
                  </a14:m>
                  <a:endParaRPr lang="id-ID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7" name="TextBox 5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18" y="1099451"/>
                  <a:ext cx="915234" cy="35766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1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8" name="Rectangle 507"/>
            <p:cNvSpPr/>
            <p:nvPr/>
          </p:nvSpPr>
          <p:spPr>
            <a:xfrm>
              <a:off x="4860855" y="201429"/>
              <a:ext cx="1615848" cy="1571511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9" name="TextBox 508"/>
                <p:cNvSpPr txBox="1"/>
                <p:nvPr/>
              </p:nvSpPr>
              <p:spPr>
                <a:xfrm>
                  <a:off x="4833871" y="1450999"/>
                  <a:ext cx="915234" cy="3576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𝐷𝑒𝑐</m:t>
                        </m:r>
                        <m:r>
                          <a:rPr lang="en-ID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𝑜𝑑𝑒𝑟</m:t>
                        </m:r>
                      </m:oMath>
                    </m:oMathPara>
                  </a14:m>
                  <a:endParaRPr lang="id-ID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509" name="TextBox 5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3871" y="1450999"/>
                  <a:ext cx="915234" cy="35766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0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0" name="TextBox 509"/>
            <p:cNvSpPr txBox="1"/>
            <p:nvPr/>
          </p:nvSpPr>
          <p:spPr>
            <a:xfrm>
              <a:off x="4039775" y="59810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 smtClean="0">
                  <a:latin typeface="Times New Roman"/>
                  <a:cs typeface="Times New Roman"/>
                </a:rPr>
                <a:t>M</a:t>
              </a:r>
              <a:r>
                <a:rPr lang="id-ID" b="1" baseline="30000" dirty="0" smtClean="0">
                  <a:latin typeface="Times New Roman"/>
                  <a:cs typeface="Times New Roman"/>
                </a:rPr>
                <a:t>-1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Chalibri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 FITRI</dc:creator>
  <cp:lastModifiedBy>Arini Fitri</cp:lastModifiedBy>
  <cp:revision>26</cp:revision>
  <dcterms:created xsi:type="dcterms:W3CDTF">2018-10-20T02:50:12Z</dcterms:created>
  <dcterms:modified xsi:type="dcterms:W3CDTF">2019-10-23T13:13:43Z</dcterms:modified>
</cp:coreProperties>
</file>