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2879725"/>
  <p:notesSz cx="6858000" cy="9144000"/>
  <p:defaultTextStyle>
    <a:defPPr>
      <a:defRPr lang="id-ID"/>
    </a:defPPr>
    <a:lvl1pPr marL="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004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2009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8013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4018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0022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6027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20315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80360" algn="l" defTabSz="7200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2" y="-78"/>
      </p:cViewPr>
      <p:guideLst>
        <p:guide orient="horz" pos="907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70" y="894582"/>
            <a:ext cx="6120765" cy="617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135" y="1631844"/>
            <a:ext cx="5040630" cy="7359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0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0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2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0FCE-5E9A-4A40-A0BB-486FD4F6E616}" type="datetimeFigureOut">
              <a:rPr lang="id-ID" smtClean="0"/>
              <a:t>15/10/2018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EECA-B678-4C4F-9F4C-1124C800FE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328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0FCE-5E9A-4A40-A0BB-486FD4F6E616}" type="datetimeFigureOut">
              <a:rPr lang="id-ID" smtClean="0"/>
              <a:t>15/10/2018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EECA-B678-4C4F-9F4C-1124C800FE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904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11766" y="90659"/>
            <a:ext cx="1275159" cy="193514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3788" y="90659"/>
            <a:ext cx="3707963" cy="19351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0FCE-5E9A-4A40-A0BB-486FD4F6E616}" type="datetimeFigureOut">
              <a:rPr lang="id-ID" smtClean="0"/>
              <a:t>15/10/2018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EECA-B678-4C4F-9F4C-1124C800FE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675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0FCE-5E9A-4A40-A0BB-486FD4F6E616}" type="datetimeFigureOut">
              <a:rPr lang="id-ID" smtClean="0"/>
              <a:t>15/10/2018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EECA-B678-4C4F-9F4C-1124C800FE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556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23" y="1850491"/>
            <a:ext cx="6120765" cy="57194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823" y="1220551"/>
            <a:ext cx="6120765" cy="629939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0FCE-5E9A-4A40-A0BB-486FD4F6E616}" type="datetimeFigureOut">
              <a:rPr lang="id-ID" smtClean="0"/>
              <a:t>15/10/2018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EECA-B678-4C4F-9F4C-1124C800FE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565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788" y="529283"/>
            <a:ext cx="2491561" cy="149652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5362" y="529283"/>
            <a:ext cx="2491562" cy="149652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0FCE-5E9A-4A40-A0BB-486FD4F6E616}" type="datetimeFigureOut">
              <a:rPr lang="id-ID" smtClean="0"/>
              <a:t>15/10/2018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EECA-B678-4C4F-9F4C-1124C800FE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631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" y="115323"/>
            <a:ext cx="6480810" cy="4799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5" y="644606"/>
            <a:ext cx="3181648" cy="26864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0045" indent="0">
              <a:buNone/>
              <a:defRPr sz="1600" b="1"/>
            </a:lvl2pPr>
            <a:lvl3pPr marL="720090" indent="0">
              <a:buNone/>
              <a:defRPr sz="1400" b="1"/>
            </a:lvl3pPr>
            <a:lvl4pPr marL="1080135" indent="0">
              <a:buNone/>
              <a:defRPr sz="1300" b="1"/>
            </a:lvl4pPr>
            <a:lvl5pPr marL="1440180" indent="0">
              <a:buNone/>
              <a:defRPr sz="1300" b="1"/>
            </a:lvl5pPr>
            <a:lvl6pPr marL="1800225" indent="0">
              <a:buNone/>
              <a:defRPr sz="1300" b="1"/>
            </a:lvl6pPr>
            <a:lvl7pPr marL="2160270" indent="0">
              <a:buNone/>
              <a:defRPr sz="1300" b="1"/>
            </a:lvl7pPr>
            <a:lvl8pPr marL="2520315" indent="0">
              <a:buNone/>
              <a:defRPr sz="1300" b="1"/>
            </a:lvl8pPr>
            <a:lvl9pPr marL="288036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45" y="913247"/>
            <a:ext cx="3181648" cy="165917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7957" y="644606"/>
            <a:ext cx="3182898" cy="26864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0045" indent="0">
              <a:buNone/>
              <a:defRPr sz="1600" b="1"/>
            </a:lvl2pPr>
            <a:lvl3pPr marL="720090" indent="0">
              <a:buNone/>
              <a:defRPr sz="1400" b="1"/>
            </a:lvl3pPr>
            <a:lvl4pPr marL="1080135" indent="0">
              <a:buNone/>
              <a:defRPr sz="1300" b="1"/>
            </a:lvl4pPr>
            <a:lvl5pPr marL="1440180" indent="0">
              <a:buNone/>
              <a:defRPr sz="1300" b="1"/>
            </a:lvl5pPr>
            <a:lvl6pPr marL="1800225" indent="0">
              <a:buNone/>
              <a:defRPr sz="1300" b="1"/>
            </a:lvl6pPr>
            <a:lvl7pPr marL="2160270" indent="0">
              <a:buNone/>
              <a:defRPr sz="1300" b="1"/>
            </a:lvl7pPr>
            <a:lvl8pPr marL="2520315" indent="0">
              <a:buNone/>
              <a:defRPr sz="1300" b="1"/>
            </a:lvl8pPr>
            <a:lvl9pPr marL="288036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957" y="913247"/>
            <a:ext cx="3182898" cy="165917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0FCE-5E9A-4A40-A0BB-486FD4F6E616}" type="datetimeFigureOut">
              <a:rPr lang="id-ID" smtClean="0"/>
              <a:t>15/10/2018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EECA-B678-4C4F-9F4C-1124C800FE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243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0FCE-5E9A-4A40-A0BB-486FD4F6E616}" type="datetimeFigureOut">
              <a:rPr lang="id-ID" smtClean="0"/>
              <a:t>15/10/2018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EECA-B678-4C4F-9F4C-1124C800FE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823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0FCE-5E9A-4A40-A0BB-486FD4F6E616}" type="datetimeFigureOut">
              <a:rPr lang="id-ID" smtClean="0"/>
              <a:t>15/10/2018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EECA-B678-4C4F-9F4C-1124C800FE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161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6" y="114656"/>
            <a:ext cx="2369046" cy="487953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354" y="114656"/>
            <a:ext cx="4025503" cy="245776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46" y="602610"/>
            <a:ext cx="2369046" cy="1969812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00"/>
            </a:lvl2pPr>
            <a:lvl3pPr marL="720090" indent="0">
              <a:buNone/>
              <a:defRPr sz="800"/>
            </a:lvl3pPr>
            <a:lvl4pPr marL="1080135" indent="0">
              <a:buNone/>
              <a:defRPr sz="700"/>
            </a:lvl4pPr>
            <a:lvl5pPr marL="1440180" indent="0">
              <a:buNone/>
              <a:defRPr sz="700"/>
            </a:lvl5pPr>
            <a:lvl6pPr marL="1800225" indent="0">
              <a:buNone/>
              <a:defRPr sz="700"/>
            </a:lvl6pPr>
            <a:lvl7pPr marL="2160270" indent="0">
              <a:buNone/>
              <a:defRPr sz="700"/>
            </a:lvl7pPr>
            <a:lvl8pPr marL="2520315" indent="0">
              <a:buNone/>
              <a:defRPr sz="700"/>
            </a:lvl8pPr>
            <a:lvl9pPr marL="288036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0FCE-5E9A-4A40-A0BB-486FD4F6E616}" type="datetimeFigureOut">
              <a:rPr lang="id-ID" smtClean="0"/>
              <a:t>15/10/2018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EECA-B678-4C4F-9F4C-1124C800FE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94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27" y="2015809"/>
            <a:ext cx="4320540" cy="237977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1427" y="257309"/>
            <a:ext cx="4320540" cy="1727835"/>
          </a:xfrm>
        </p:spPr>
        <p:txBody>
          <a:bodyPr/>
          <a:lstStyle>
            <a:lvl1pPr marL="0" indent="0">
              <a:buNone/>
              <a:defRPr sz="2500"/>
            </a:lvl1pPr>
            <a:lvl2pPr marL="360045" indent="0">
              <a:buNone/>
              <a:defRPr sz="2200"/>
            </a:lvl2pPr>
            <a:lvl3pPr marL="720090" indent="0">
              <a:buNone/>
              <a:defRPr sz="1900"/>
            </a:lvl3pPr>
            <a:lvl4pPr marL="1080135" indent="0">
              <a:buNone/>
              <a:defRPr sz="1600"/>
            </a:lvl4pPr>
            <a:lvl5pPr marL="1440180" indent="0">
              <a:buNone/>
              <a:defRPr sz="1600"/>
            </a:lvl5pPr>
            <a:lvl6pPr marL="1800225" indent="0">
              <a:buNone/>
              <a:defRPr sz="1600"/>
            </a:lvl6pPr>
            <a:lvl7pPr marL="2160270" indent="0">
              <a:buNone/>
              <a:defRPr sz="1600"/>
            </a:lvl7pPr>
            <a:lvl8pPr marL="2520315" indent="0">
              <a:buNone/>
              <a:defRPr sz="1600"/>
            </a:lvl8pPr>
            <a:lvl9pPr marL="2880360" indent="0">
              <a:buNone/>
              <a:defRPr sz="16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427" y="2253786"/>
            <a:ext cx="4320540" cy="337968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00"/>
            </a:lvl2pPr>
            <a:lvl3pPr marL="720090" indent="0">
              <a:buNone/>
              <a:defRPr sz="800"/>
            </a:lvl3pPr>
            <a:lvl4pPr marL="1080135" indent="0">
              <a:buNone/>
              <a:defRPr sz="700"/>
            </a:lvl4pPr>
            <a:lvl5pPr marL="1440180" indent="0">
              <a:buNone/>
              <a:defRPr sz="700"/>
            </a:lvl5pPr>
            <a:lvl6pPr marL="1800225" indent="0">
              <a:buNone/>
              <a:defRPr sz="700"/>
            </a:lvl6pPr>
            <a:lvl7pPr marL="2160270" indent="0">
              <a:buNone/>
              <a:defRPr sz="700"/>
            </a:lvl7pPr>
            <a:lvl8pPr marL="2520315" indent="0">
              <a:buNone/>
              <a:defRPr sz="700"/>
            </a:lvl8pPr>
            <a:lvl9pPr marL="288036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0FCE-5E9A-4A40-A0BB-486FD4F6E616}" type="datetimeFigureOut">
              <a:rPr lang="id-ID" smtClean="0"/>
              <a:t>15/10/2018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EECA-B678-4C4F-9F4C-1124C800FE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830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45" y="115323"/>
            <a:ext cx="6480810" cy="479954"/>
          </a:xfrm>
          <a:prstGeom prst="rect">
            <a:avLst/>
          </a:prstGeom>
        </p:spPr>
        <p:txBody>
          <a:bodyPr vert="horz" lIns="72009" tIns="36005" rIns="72009" bIns="360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5" y="671936"/>
            <a:ext cx="6480810" cy="1900486"/>
          </a:xfrm>
          <a:prstGeom prst="rect">
            <a:avLst/>
          </a:prstGeom>
        </p:spPr>
        <p:txBody>
          <a:bodyPr vert="horz" lIns="72009" tIns="36005" rIns="72009" bIns="360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45" y="2669079"/>
            <a:ext cx="1680210" cy="153319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20FCE-5E9A-4A40-A0BB-486FD4F6E616}" type="datetimeFigureOut">
              <a:rPr lang="id-ID" smtClean="0"/>
              <a:t>15/10/2018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0310" y="2669079"/>
            <a:ext cx="2280285" cy="153319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645" y="2669079"/>
            <a:ext cx="1680210" cy="153319"/>
          </a:xfrm>
          <a:prstGeom prst="rect">
            <a:avLst/>
          </a:prstGeom>
        </p:spPr>
        <p:txBody>
          <a:bodyPr vert="horz" lIns="72009" tIns="36005" rIns="72009" bIns="36005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1EECA-B678-4C4F-9F4C-1124C800FE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926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2009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34" indent="-270034" algn="l" defTabSz="72009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5073" indent="-225028" algn="l" defTabSz="72009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0170" y="1278119"/>
            <a:ext cx="360040" cy="30575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504106" y="122838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 smtClean="0">
                <a:latin typeface="Times New Roman"/>
                <a:cs typeface="Times New Roman"/>
              </a:rPr>
              <a:t>C</a:t>
            </a:r>
            <a:endParaRPr lang="id-ID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504106" y="1279318"/>
            <a:ext cx="360040" cy="30575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1656234" y="1278119"/>
            <a:ext cx="360040" cy="30575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extBox 21"/>
          <p:cNvSpPr txBox="1"/>
          <p:nvPr/>
        </p:nvSpPr>
        <p:spPr>
          <a:xfrm>
            <a:off x="1656234" y="1221791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Times New Roman"/>
                <a:cs typeface="Times New Roman"/>
              </a:rPr>
              <a:t>V</a:t>
            </a:r>
            <a:endParaRPr lang="id-ID" sz="2000" b="1" dirty="0"/>
          </a:p>
        </p:txBody>
      </p:sp>
      <p:sp>
        <p:nvSpPr>
          <p:cNvPr id="25" name="Rectangle 24"/>
          <p:cNvSpPr/>
          <p:nvPr/>
        </p:nvSpPr>
        <p:spPr>
          <a:xfrm>
            <a:off x="5930550" y="935806"/>
            <a:ext cx="452368" cy="30575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extBox 25"/>
          <p:cNvSpPr txBox="1"/>
          <p:nvPr/>
        </p:nvSpPr>
        <p:spPr>
          <a:xfrm>
            <a:off x="5400650" y="1230429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 smtClean="0">
                <a:latin typeface="Times New Roman"/>
                <a:cs typeface="Times New Roman"/>
              </a:rPr>
              <a:t>C</a:t>
            </a:r>
            <a:endParaRPr lang="id-ID" sz="2000" b="1" dirty="0"/>
          </a:p>
        </p:txBody>
      </p:sp>
      <p:sp>
        <p:nvSpPr>
          <p:cNvPr id="28" name="Rectangle 27"/>
          <p:cNvSpPr/>
          <p:nvPr/>
        </p:nvSpPr>
        <p:spPr>
          <a:xfrm>
            <a:off x="5400650" y="1281365"/>
            <a:ext cx="360040" cy="30575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6552778" y="1280166"/>
            <a:ext cx="360040" cy="30575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TextBox 29"/>
          <p:cNvSpPr txBox="1"/>
          <p:nvPr/>
        </p:nvSpPr>
        <p:spPr>
          <a:xfrm>
            <a:off x="6552778" y="1223838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Times New Roman"/>
                <a:cs typeface="Times New Roman"/>
              </a:rPr>
              <a:t>V</a:t>
            </a:r>
            <a:endParaRPr lang="id-ID" sz="2000" b="1" dirty="0"/>
          </a:p>
        </p:txBody>
      </p:sp>
      <p:sp>
        <p:nvSpPr>
          <p:cNvPr id="31" name="Rectangle 30"/>
          <p:cNvSpPr/>
          <p:nvPr/>
        </p:nvSpPr>
        <p:spPr>
          <a:xfrm>
            <a:off x="5976714" y="1638159"/>
            <a:ext cx="360040" cy="30575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2448322" y="1280166"/>
            <a:ext cx="360040" cy="30575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/>
          <p:cNvSpPr txBox="1"/>
          <p:nvPr/>
        </p:nvSpPr>
        <p:spPr>
          <a:xfrm>
            <a:off x="2448322" y="1223838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Times New Roman"/>
                <a:cs typeface="Times New Roman"/>
              </a:rPr>
              <a:t>M</a:t>
            </a:r>
            <a:endParaRPr lang="id-ID" sz="2000" b="1" dirty="0"/>
          </a:p>
        </p:txBody>
      </p:sp>
      <p:sp>
        <p:nvSpPr>
          <p:cNvPr id="35" name="Rectangle 34"/>
          <p:cNvSpPr/>
          <p:nvPr/>
        </p:nvSpPr>
        <p:spPr>
          <a:xfrm>
            <a:off x="4572558" y="1275557"/>
            <a:ext cx="432048" cy="30575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TextBox 35"/>
          <p:cNvSpPr txBox="1"/>
          <p:nvPr/>
        </p:nvSpPr>
        <p:spPr>
          <a:xfrm>
            <a:off x="4500550" y="124377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>
                <a:latin typeface="Times New Roman"/>
                <a:cs typeface="Times New Roman"/>
              </a:rPr>
              <a:t>M</a:t>
            </a:r>
            <a:r>
              <a:rPr lang="id-ID" sz="1800" b="1" baseline="30000" dirty="0" smtClean="0">
                <a:latin typeface="Times New Roman"/>
                <a:cs typeface="Times New Roman"/>
              </a:rPr>
              <a:t>-1</a:t>
            </a:r>
            <a:endParaRPr lang="id-ID" sz="1800" b="1" dirty="0"/>
          </a:p>
        </p:txBody>
      </p:sp>
      <p:sp>
        <p:nvSpPr>
          <p:cNvPr id="21" name="Oval 20"/>
          <p:cNvSpPr/>
          <p:nvPr/>
        </p:nvSpPr>
        <p:spPr>
          <a:xfrm>
            <a:off x="4120373" y="1322998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8" name="Straight Connector 37"/>
          <p:cNvCxnSpPr>
            <a:stCxn id="21" idx="2"/>
            <a:endCxn id="21" idx="6"/>
          </p:cNvCxnSpPr>
          <p:nvPr/>
        </p:nvCxnSpPr>
        <p:spPr>
          <a:xfrm>
            <a:off x="4120373" y="1430998"/>
            <a:ext cx="2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1" idx="0"/>
            <a:endCxn id="21" idx="4"/>
          </p:cNvCxnSpPr>
          <p:nvPr/>
        </p:nvCxnSpPr>
        <p:spPr>
          <a:xfrm>
            <a:off x="4228373" y="1322998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8" idx="1"/>
          </p:cNvCxnSpPr>
          <p:nvPr/>
        </p:nvCxnSpPr>
        <p:spPr>
          <a:xfrm flipV="1">
            <a:off x="216074" y="1432198"/>
            <a:ext cx="288032" cy="84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8" idx="3"/>
          </p:cNvCxnSpPr>
          <p:nvPr/>
        </p:nvCxnSpPr>
        <p:spPr>
          <a:xfrm>
            <a:off x="864146" y="1432198"/>
            <a:ext cx="216024" cy="204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440210" y="1437323"/>
            <a:ext cx="216024" cy="204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2" idx="3"/>
            <a:endCxn id="34" idx="1"/>
          </p:cNvCxnSpPr>
          <p:nvPr/>
        </p:nvCxnSpPr>
        <p:spPr>
          <a:xfrm>
            <a:off x="2016274" y="1421846"/>
            <a:ext cx="432048" cy="204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26" idx="1"/>
          </p:cNvCxnSpPr>
          <p:nvPr/>
        </p:nvCxnSpPr>
        <p:spPr>
          <a:xfrm>
            <a:off x="5004606" y="1428437"/>
            <a:ext cx="396044" cy="204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1" idx="6"/>
          </p:cNvCxnSpPr>
          <p:nvPr/>
        </p:nvCxnSpPr>
        <p:spPr>
          <a:xfrm flipV="1">
            <a:off x="4336373" y="1429673"/>
            <a:ext cx="234471" cy="132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Elbow Connector 1036"/>
          <p:cNvCxnSpPr>
            <a:stCxn id="28" idx="0"/>
            <a:endCxn id="25" idx="1"/>
          </p:cNvCxnSpPr>
          <p:nvPr/>
        </p:nvCxnSpPr>
        <p:spPr>
          <a:xfrm rot="5400000" flipH="1" flipV="1">
            <a:off x="5659271" y="1010086"/>
            <a:ext cx="192679" cy="3498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25" idx="3"/>
            <a:endCxn id="30" idx="0"/>
          </p:cNvCxnSpPr>
          <p:nvPr/>
        </p:nvCxnSpPr>
        <p:spPr>
          <a:xfrm>
            <a:off x="6382918" y="1088686"/>
            <a:ext cx="349880" cy="13515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30" idx="2"/>
            <a:endCxn id="31" idx="3"/>
          </p:cNvCxnSpPr>
          <p:nvPr/>
        </p:nvCxnSpPr>
        <p:spPr>
          <a:xfrm rot="5400000">
            <a:off x="6451231" y="1509471"/>
            <a:ext cx="167091" cy="3960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31" idx="1"/>
            <a:endCxn id="26" idx="2"/>
          </p:cNvCxnSpPr>
          <p:nvPr/>
        </p:nvCxnSpPr>
        <p:spPr>
          <a:xfrm rot="10800000">
            <a:off x="5580670" y="1630539"/>
            <a:ext cx="396044" cy="160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32098" y="953533"/>
            <a:ext cx="1656184" cy="954354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7" name="Elbow Connector 66"/>
          <p:cNvCxnSpPr>
            <a:stCxn id="33" idx="3"/>
          </p:cNvCxnSpPr>
          <p:nvPr/>
        </p:nvCxnSpPr>
        <p:spPr>
          <a:xfrm flipV="1">
            <a:off x="2808362" y="1088685"/>
            <a:ext cx="288032" cy="34436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21" idx="2"/>
          </p:cNvCxnSpPr>
          <p:nvPr/>
        </p:nvCxnSpPr>
        <p:spPr>
          <a:xfrm rot="10800000">
            <a:off x="3816475" y="1095010"/>
            <a:ext cx="303899" cy="33598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Isosceles Triangle 70"/>
          <p:cNvSpPr/>
          <p:nvPr/>
        </p:nvSpPr>
        <p:spPr>
          <a:xfrm flipV="1">
            <a:off x="3024386" y="1025830"/>
            <a:ext cx="144016" cy="126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Isosceles Triangle 107"/>
          <p:cNvSpPr/>
          <p:nvPr/>
        </p:nvSpPr>
        <p:spPr>
          <a:xfrm flipV="1">
            <a:off x="3744467" y="1016533"/>
            <a:ext cx="144016" cy="126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Freeform 74"/>
          <p:cNvSpPr/>
          <p:nvPr/>
        </p:nvSpPr>
        <p:spPr>
          <a:xfrm>
            <a:off x="3168403" y="736600"/>
            <a:ext cx="576064" cy="361950"/>
          </a:xfrm>
          <a:custGeom>
            <a:avLst/>
            <a:gdLst>
              <a:gd name="connsiteX0" fmla="*/ 0 w 387350"/>
              <a:gd name="connsiteY0" fmla="*/ 234950 h 361950"/>
              <a:gd name="connsiteX1" fmla="*/ 44450 w 387350"/>
              <a:gd name="connsiteY1" fmla="*/ 6350 h 361950"/>
              <a:gd name="connsiteX2" fmla="*/ 82550 w 387350"/>
              <a:gd name="connsiteY2" fmla="*/ 361950 h 361950"/>
              <a:gd name="connsiteX3" fmla="*/ 133350 w 387350"/>
              <a:gd name="connsiteY3" fmla="*/ 6350 h 361950"/>
              <a:gd name="connsiteX4" fmla="*/ 171450 w 387350"/>
              <a:gd name="connsiteY4" fmla="*/ 355600 h 361950"/>
              <a:gd name="connsiteX5" fmla="*/ 222250 w 387350"/>
              <a:gd name="connsiteY5" fmla="*/ 0 h 361950"/>
              <a:gd name="connsiteX6" fmla="*/ 260350 w 387350"/>
              <a:gd name="connsiteY6" fmla="*/ 355600 h 361950"/>
              <a:gd name="connsiteX7" fmla="*/ 304800 w 387350"/>
              <a:gd name="connsiteY7" fmla="*/ 6350 h 361950"/>
              <a:gd name="connsiteX8" fmla="*/ 342900 w 387350"/>
              <a:gd name="connsiteY8" fmla="*/ 355600 h 361950"/>
              <a:gd name="connsiteX9" fmla="*/ 387350 w 387350"/>
              <a:gd name="connsiteY9" fmla="*/ 1587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7350" h="361950">
                <a:moveTo>
                  <a:pt x="0" y="234950"/>
                </a:moveTo>
                <a:cubicBezTo>
                  <a:pt x="15346" y="110066"/>
                  <a:pt x="30692" y="-14817"/>
                  <a:pt x="44450" y="6350"/>
                </a:cubicBezTo>
                <a:cubicBezTo>
                  <a:pt x="58208" y="27517"/>
                  <a:pt x="67733" y="361950"/>
                  <a:pt x="82550" y="361950"/>
                </a:cubicBezTo>
                <a:cubicBezTo>
                  <a:pt x="97367" y="361950"/>
                  <a:pt x="118533" y="7408"/>
                  <a:pt x="133350" y="6350"/>
                </a:cubicBezTo>
                <a:cubicBezTo>
                  <a:pt x="148167" y="5292"/>
                  <a:pt x="156633" y="356658"/>
                  <a:pt x="171450" y="355600"/>
                </a:cubicBezTo>
                <a:cubicBezTo>
                  <a:pt x="186267" y="354542"/>
                  <a:pt x="207433" y="0"/>
                  <a:pt x="222250" y="0"/>
                </a:cubicBezTo>
                <a:cubicBezTo>
                  <a:pt x="237067" y="0"/>
                  <a:pt x="246592" y="354542"/>
                  <a:pt x="260350" y="355600"/>
                </a:cubicBezTo>
                <a:cubicBezTo>
                  <a:pt x="274108" y="356658"/>
                  <a:pt x="291042" y="6350"/>
                  <a:pt x="304800" y="6350"/>
                </a:cubicBezTo>
                <a:cubicBezTo>
                  <a:pt x="318558" y="6350"/>
                  <a:pt x="329142" y="330200"/>
                  <a:pt x="342900" y="355600"/>
                </a:cubicBezTo>
                <a:cubicBezTo>
                  <a:pt x="356658" y="381000"/>
                  <a:pt x="365125" y="193675"/>
                  <a:pt x="387350" y="1587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2" name="TextBox 111"/>
          <p:cNvSpPr txBox="1"/>
          <p:nvPr/>
        </p:nvSpPr>
        <p:spPr>
          <a:xfrm>
            <a:off x="146398" y="1142538"/>
            <a:ext cx="28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dirty="0" smtClean="0">
                <a:latin typeface="Times New Roman"/>
                <a:cs typeface="Times New Roman"/>
              </a:rPr>
              <a:t>b</a:t>
            </a:r>
            <a:endParaRPr lang="id-ID" sz="1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813150" y="1151830"/>
            <a:ext cx="28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>
                <a:latin typeface="Times New Roman"/>
                <a:cs typeface="Times New Roman"/>
              </a:rPr>
              <a:t>x</a:t>
            </a:r>
            <a:endParaRPr lang="id-ID" sz="1600" b="1" dirty="0"/>
          </a:p>
        </p:txBody>
      </p:sp>
      <p:sp>
        <p:nvSpPr>
          <p:cNvPr id="76" name="Rectangle 75"/>
          <p:cNvSpPr/>
          <p:nvPr/>
        </p:nvSpPr>
        <p:spPr>
          <a:xfrm>
            <a:off x="1050838" y="123042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z-Cyrl-AZ" sz="1800" dirty="0" smtClean="0">
                <a:latin typeface="Times New Roman"/>
                <a:cs typeface="Times New Roman"/>
              </a:rPr>
              <a:t>∏</a:t>
            </a:r>
            <a:r>
              <a:rPr lang="id-ID" sz="1800" baseline="-25000" dirty="0">
                <a:latin typeface="Times New Roman"/>
                <a:cs typeface="Times New Roman"/>
              </a:rPr>
              <a:t>i</a:t>
            </a:r>
            <a:endParaRPr lang="id-ID" sz="1800" dirty="0">
              <a:latin typeface="Chalibri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870076" y="863798"/>
            <a:ext cx="58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z-Cyrl-AZ" sz="1800" dirty="0" smtClean="0">
                <a:latin typeface="Times New Roman"/>
                <a:cs typeface="Times New Roman"/>
              </a:rPr>
              <a:t>∏</a:t>
            </a:r>
            <a:r>
              <a:rPr lang="id-ID" sz="1800" baseline="-25000" dirty="0" smtClean="0">
                <a:latin typeface="Times New Roman"/>
                <a:cs typeface="Times New Roman"/>
              </a:rPr>
              <a:t>o</a:t>
            </a:r>
            <a:r>
              <a:rPr lang="id-ID" sz="1800" baseline="30000" dirty="0" smtClean="0">
                <a:latin typeface="Times New Roman"/>
                <a:cs typeface="Times New Roman"/>
              </a:rPr>
              <a:t>-1</a:t>
            </a:r>
            <a:endParaRPr lang="id-ID" sz="1800" dirty="0">
              <a:latin typeface="Chalibri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930550" y="158387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z-Cyrl-AZ" sz="1800" dirty="0" smtClean="0">
                <a:latin typeface="Times New Roman"/>
                <a:cs typeface="Times New Roman"/>
              </a:rPr>
              <a:t>∏</a:t>
            </a:r>
            <a:r>
              <a:rPr lang="id-ID" sz="1800" baseline="-25000" dirty="0" smtClean="0">
                <a:latin typeface="Times New Roman"/>
                <a:cs typeface="Times New Roman"/>
              </a:rPr>
              <a:t>o</a:t>
            </a:r>
            <a:endParaRPr lang="id-ID" sz="1800" dirty="0">
              <a:latin typeface="Chalibri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088282" y="1142538"/>
            <a:ext cx="28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dirty="0" smtClean="0">
                <a:latin typeface="Times New Roman"/>
                <a:cs typeface="Times New Roman"/>
              </a:rPr>
              <a:t>c</a:t>
            </a:r>
            <a:endParaRPr lang="id-ID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4285144" y="1101308"/>
            <a:ext cx="28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latin typeface="Times New Roman"/>
                <a:cs typeface="Times New Roman"/>
              </a:rPr>
              <a:t>y</a:t>
            </a:r>
            <a:endParaRPr lang="id-ID" sz="1600" dirty="0"/>
          </a:p>
        </p:txBody>
      </p:sp>
      <p:cxnSp>
        <p:nvCxnSpPr>
          <p:cNvPr id="82" name="Straight Arrow Connector 81"/>
          <p:cNvCxnSpPr>
            <a:endCxn id="21" idx="4"/>
          </p:cNvCxnSpPr>
          <p:nvPr/>
        </p:nvCxnSpPr>
        <p:spPr>
          <a:xfrm flipV="1">
            <a:off x="4228373" y="1538998"/>
            <a:ext cx="0" cy="2295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091156" y="165588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 smtClean="0">
                <a:latin typeface="Times New Roman"/>
                <a:cs typeface="Times New Roman"/>
              </a:rPr>
              <a:t>n</a:t>
            </a:r>
            <a:endParaRPr lang="id-ID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3313585" y="453236"/>
            <a:ext cx="28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latin typeface="Times New Roman"/>
                <a:cs typeface="Times New Roman"/>
              </a:rPr>
              <a:t>h</a:t>
            </a:r>
            <a:endParaRPr lang="id-ID" sz="1600" b="1" dirty="0"/>
          </a:p>
        </p:txBody>
      </p:sp>
      <p:sp>
        <p:nvSpPr>
          <p:cNvPr id="84" name="Rectangle 83"/>
          <p:cNvSpPr/>
          <p:nvPr/>
        </p:nvSpPr>
        <p:spPr>
          <a:xfrm>
            <a:off x="4994770" y="1151830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i="1" dirty="0" smtClean="0">
                <a:latin typeface="Times New Roman"/>
                <a:cs typeface="Times New Roman"/>
              </a:rPr>
              <a:t>L</a:t>
            </a:r>
            <a:r>
              <a:rPr lang="id-ID" i="1" baseline="-25000" dirty="0" smtClean="0">
                <a:latin typeface="Times New Roman"/>
                <a:cs typeface="Times New Roman"/>
              </a:rPr>
              <a:t>ch</a:t>
            </a:r>
            <a:endParaRPr lang="id-ID" i="1" dirty="0"/>
          </a:p>
        </p:txBody>
      </p:sp>
    </p:spTree>
    <p:extLst>
      <p:ext uri="{BB962C8B-B14F-4D97-AF65-F5344CB8AC3E}">
        <p14:creationId xmlns:p14="http://schemas.microsoft.com/office/powerpoint/2010/main" val="317811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19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ARINI FITRI</dc:creator>
  <cp:lastModifiedBy>ARINI FITRI</cp:lastModifiedBy>
  <cp:revision>7</cp:revision>
  <dcterms:created xsi:type="dcterms:W3CDTF">2018-10-15T08:08:40Z</dcterms:created>
  <dcterms:modified xsi:type="dcterms:W3CDTF">2018-10-15T09:26:33Z</dcterms:modified>
</cp:coreProperties>
</file>