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365500" cy="2538413"/>
  <p:notesSz cx="6858000" cy="9144000"/>
  <p:defaultTextStyle>
    <a:defPPr>
      <a:defRPr lang="en-US"/>
    </a:defPPr>
    <a:lvl1pPr marL="0" algn="l" defTabSz="283316" rtl="0" eaLnBrk="1" latinLnBrk="0" hangingPunct="1">
      <a:defRPr sz="557" kern="1200">
        <a:solidFill>
          <a:schemeClr val="tx1"/>
        </a:solidFill>
        <a:latin typeface="+mn-lt"/>
        <a:ea typeface="+mn-ea"/>
        <a:cs typeface="+mn-cs"/>
      </a:defRPr>
    </a:lvl1pPr>
    <a:lvl2pPr marL="141658" algn="l" defTabSz="283316" rtl="0" eaLnBrk="1" latinLnBrk="0" hangingPunct="1">
      <a:defRPr sz="557" kern="1200">
        <a:solidFill>
          <a:schemeClr val="tx1"/>
        </a:solidFill>
        <a:latin typeface="+mn-lt"/>
        <a:ea typeface="+mn-ea"/>
        <a:cs typeface="+mn-cs"/>
      </a:defRPr>
    </a:lvl2pPr>
    <a:lvl3pPr marL="283316" algn="l" defTabSz="283316" rtl="0" eaLnBrk="1" latinLnBrk="0" hangingPunct="1">
      <a:defRPr sz="557" kern="1200">
        <a:solidFill>
          <a:schemeClr val="tx1"/>
        </a:solidFill>
        <a:latin typeface="+mn-lt"/>
        <a:ea typeface="+mn-ea"/>
        <a:cs typeface="+mn-cs"/>
      </a:defRPr>
    </a:lvl3pPr>
    <a:lvl4pPr marL="424974" algn="l" defTabSz="283316" rtl="0" eaLnBrk="1" latinLnBrk="0" hangingPunct="1">
      <a:defRPr sz="557" kern="1200">
        <a:solidFill>
          <a:schemeClr val="tx1"/>
        </a:solidFill>
        <a:latin typeface="+mn-lt"/>
        <a:ea typeface="+mn-ea"/>
        <a:cs typeface="+mn-cs"/>
      </a:defRPr>
    </a:lvl4pPr>
    <a:lvl5pPr marL="566631" algn="l" defTabSz="283316" rtl="0" eaLnBrk="1" latinLnBrk="0" hangingPunct="1">
      <a:defRPr sz="557" kern="1200">
        <a:solidFill>
          <a:schemeClr val="tx1"/>
        </a:solidFill>
        <a:latin typeface="+mn-lt"/>
        <a:ea typeface="+mn-ea"/>
        <a:cs typeface="+mn-cs"/>
      </a:defRPr>
    </a:lvl5pPr>
    <a:lvl6pPr marL="708290" algn="l" defTabSz="283316" rtl="0" eaLnBrk="1" latinLnBrk="0" hangingPunct="1">
      <a:defRPr sz="557" kern="1200">
        <a:solidFill>
          <a:schemeClr val="tx1"/>
        </a:solidFill>
        <a:latin typeface="+mn-lt"/>
        <a:ea typeface="+mn-ea"/>
        <a:cs typeface="+mn-cs"/>
      </a:defRPr>
    </a:lvl6pPr>
    <a:lvl7pPr marL="849947" algn="l" defTabSz="283316" rtl="0" eaLnBrk="1" latinLnBrk="0" hangingPunct="1">
      <a:defRPr sz="557" kern="1200">
        <a:solidFill>
          <a:schemeClr val="tx1"/>
        </a:solidFill>
        <a:latin typeface="+mn-lt"/>
        <a:ea typeface="+mn-ea"/>
        <a:cs typeface="+mn-cs"/>
      </a:defRPr>
    </a:lvl7pPr>
    <a:lvl8pPr marL="991605" algn="l" defTabSz="283316" rtl="0" eaLnBrk="1" latinLnBrk="0" hangingPunct="1">
      <a:defRPr sz="557" kern="1200">
        <a:solidFill>
          <a:schemeClr val="tx1"/>
        </a:solidFill>
        <a:latin typeface="+mn-lt"/>
        <a:ea typeface="+mn-ea"/>
        <a:cs typeface="+mn-cs"/>
      </a:defRPr>
    </a:lvl8pPr>
    <a:lvl9pPr marL="1133263" algn="l" defTabSz="283316" rtl="0" eaLnBrk="1" latinLnBrk="0" hangingPunct="1">
      <a:defRPr sz="5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4660"/>
  </p:normalViewPr>
  <p:slideViewPr>
    <p:cSldViewPr snapToGrid="0">
      <p:cViewPr varScale="1">
        <p:scale>
          <a:sx n="204" d="100"/>
          <a:sy n="204" d="100"/>
        </p:scale>
        <p:origin x="13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413" y="415430"/>
            <a:ext cx="2860675" cy="883744"/>
          </a:xfrm>
        </p:spPr>
        <p:txBody>
          <a:bodyPr anchor="b"/>
          <a:lstStyle>
            <a:lvl1pPr algn="ctr">
              <a:defRPr sz="220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688" y="1333255"/>
            <a:ext cx="2524125" cy="612862"/>
          </a:xfrm>
        </p:spPr>
        <p:txBody>
          <a:bodyPr/>
          <a:lstStyle>
            <a:lvl1pPr marL="0" indent="0" algn="ctr">
              <a:buNone/>
              <a:defRPr sz="883"/>
            </a:lvl1pPr>
            <a:lvl2pPr marL="168295" indent="0" algn="ctr">
              <a:buNone/>
              <a:defRPr sz="736"/>
            </a:lvl2pPr>
            <a:lvl3pPr marL="336591" indent="0" algn="ctr">
              <a:buNone/>
              <a:defRPr sz="663"/>
            </a:lvl3pPr>
            <a:lvl4pPr marL="504886" indent="0" algn="ctr">
              <a:buNone/>
              <a:defRPr sz="589"/>
            </a:lvl4pPr>
            <a:lvl5pPr marL="673181" indent="0" algn="ctr">
              <a:buNone/>
              <a:defRPr sz="589"/>
            </a:lvl5pPr>
            <a:lvl6pPr marL="841477" indent="0" algn="ctr">
              <a:buNone/>
              <a:defRPr sz="589"/>
            </a:lvl6pPr>
            <a:lvl7pPr marL="1009772" indent="0" algn="ctr">
              <a:buNone/>
              <a:defRPr sz="589"/>
            </a:lvl7pPr>
            <a:lvl8pPr marL="1178067" indent="0" algn="ctr">
              <a:buNone/>
              <a:defRPr sz="589"/>
            </a:lvl8pPr>
            <a:lvl9pPr marL="1346363" indent="0" algn="ctr">
              <a:buNone/>
              <a:defRPr sz="58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95-A959-4710-B7B7-5F87A14402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7073-F1DE-4FAD-AB7B-73757398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2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95-A959-4710-B7B7-5F87A14402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7073-F1DE-4FAD-AB7B-73757398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8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08436" y="135147"/>
            <a:ext cx="725686" cy="2151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378" y="135147"/>
            <a:ext cx="2134989" cy="2151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95-A959-4710-B7B7-5F87A14402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7073-F1DE-4FAD-AB7B-73757398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3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95-A959-4710-B7B7-5F87A14402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7073-F1DE-4FAD-AB7B-73757398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3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25" y="632841"/>
            <a:ext cx="2902744" cy="1055909"/>
          </a:xfrm>
        </p:spPr>
        <p:txBody>
          <a:bodyPr anchor="b"/>
          <a:lstStyle>
            <a:lvl1pPr>
              <a:defRPr sz="220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625" y="1698739"/>
            <a:ext cx="2902744" cy="555278"/>
          </a:xfrm>
        </p:spPr>
        <p:txBody>
          <a:bodyPr/>
          <a:lstStyle>
            <a:lvl1pPr marL="0" indent="0">
              <a:buNone/>
              <a:defRPr sz="883">
                <a:solidFill>
                  <a:schemeClr val="tx1"/>
                </a:solidFill>
              </a:defRPr>
            </a:lvl1pPr>
            <a:lvl2pPr marL="168295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2pPr>
            <a:lvl3pPr marL="336591" indent="0">
              <a:buNone/>
              <a:defRPr sz="663">
                <a:solidFill>
                  <a:schemeClr val="tx1">
                    <a:tint val="75000"/>
                  </a:schemeClr>
                </a:solidFill>
              </a:defRPr>
            </a:lvl3pPr>
            <a:lvl4pPr marL="504886" indent="0">
              <a:buNone/>
              <a:defRPr sz="589">
                <a:solidFill>
                  <a:schemeClr val="tx1">
                    <a:tint val="75000"/>
                  </a:schemeClr>
                </a:solidFill>
              </a:defRPr>
            </a:lvl4pPr>
            <a:lvl5pPr marL="673181" indent="0">
              <a:buNone/>
              <a:defRPr sz="589">
                <a:solidFill>
                  <a:schemeClr val="tx1">
                    <a:tint val="75000"/>
                  </a:schemeClr>
                </a:solidFill>
              </a:defRPr>
            </a:lvl5pPr>
            <a:lvl6pPr marL="841477" indent="0">
              <a:buNone/>
              <a:defRPr sz="589">
                <a:solidFill>
                  <a:schemeClr val="tx1">
                    <a:tint val="75000"/>
                  </a:schemeClr>
                </a:solidFill>
              </a:defRPr>
            </a:lvl6pPr>
            <a:lvl7pPr marL="1009772" indent="0">
              <a:buNone/>
              <a:defRPr sz="589">
                <a:solidFill>
                  <a:schemeClr val="tx1">
                    <a:tint val="75000"/>
                  </a:schemeClr>
                </a:solidFill>
              </a:defRPr>
            </a:lvl7pPr>
            <a:lvl8pPr marL="1178067" indent="0">
              <a:buNone/>
              <a:defRPr sz="589">
                <a:solidFill>
                  <a:schemeClr val="tx1">
                    <a:tint val="75000"/>
                  </a:schemeClr>
                </a:solidFill>
              </a:defRPr>
            </a:lvl8pPr>
            <a:lvl9pPr marL="1346363" indent="0">
              <a:buNone/>
              <a:defRPr sz="5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95-A959-4710-B7B7-5F87A14402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7073-F1DE-4FAD-AB7B-73757398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8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1378" y="675735"/>
            <a:ext cx="1430338" cy="161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3784" y="675735"/>
            <a:ext cx="1430338" cy="161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95-A959-4710-B7B7-5F87A14402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7073-F1DE-4FAD-AB7B-73757398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8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16" y="135147"/>
            <a:ext cx="2902744" cy="490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817" y="622264"/>
            <a:ext cx="1423764" cy="304962"/>
          </a:xfrm>
        </p:spPr>
        <p:txBody>
          <a:bodyPr anchor="b"/>
          <a:lstStyle>
            <a:lvl1pPr marL="0" indent="0">
              <a:buNone/>
              <a:defRPr sz="883" b="1"/>
            </a:lvl1pPr>
            <a:lvl2pPr marL="168295" indent="0">
              <a:buNone/>
              <a:defRPr sz="736" b="1"/>
            </a:lvl2pPr>
            <a:lvl3pPr marL="336591" indent="0">
              <a:buNone/>
              <a:defRPr sz="663" b="1"/>
            </a:lvl3pPr>
            <a:lvl4pPr marL="504886" indent="0">
              <a:buNone/>
              <a:defRPr sz="589" b="1"/>
            </a:lvl4pPr>
            <a:lvl5pPr marL="673181" indent="0">
              <a:buNone/>
              <a:defRPr sz="589" b="1"/>
            </a:lvl5pPr>
            <a:lvl6pPr marL="841477" indent="0">
              <a:buNone/>
              <a:defRPr sz="589" b="1"/>
            </a:lvl6pPr>
            <a:lvl7pPr marL="1009772" indent="0">
              <a:buNone/>
              <a:defRPr sz="589" b="1"/>
            </a:lvl7pPr>
            <a:lvl8pPr marL="1178067" indent="0">
              <a:buNone/>
              <a:defRPr sz="589" b="1"/>
            </a:lvl8pPr>
            <a:lvl9pPr marL="1346363" indent="0">
              <a:buNone/>
              <a:defRPr sz="58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817" y="927226"/>
            <a:ext cx="1423764" cy="13638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03784" y="622264"/>
            <a:ext cx="1430776" cy="304962"/>
          </a:xfrm>
        </p:spPr>
        <p:txBody>
          <a:bodyPr anchor="b"/>
          <a:lstStyle>
            <a:lvl1pPr marL="0" indent="0">
              <a:buNone/>
              <a:defRPr sz="883" b="1"/>
            </a:lvl1pPr>
            <a:lvl2pPr marL="168295" indent="0">
              <a:buNone/>
              <a:defRPr sz="736" b="1"/>
            </a:lvl2pPr>
            <a:lvl3pPr marL="336591" indent="0">
              <a:buNone/>
              <a:defRPr sz="663" b="1"/>
            </a:lvl3pPr>
            <a:lvl4pPr marL="504886" indent="0">
              <a:buNone/>
              <a:defRPr sz="589" b="1"/>
            </a:lvl4pPr>
            <a:lvl5pPr marL="673181" indent="0">
              <a:buNone/>
              <a:defRPr sz="589" b="1"/>
            </a:lvl5pPr>
            <a:lvl6pPr marL="841477" indent="0">
              <a:buNone/>
              <a:defRPr sz="589" b="1"/>
            </a:lvl6pPr>
            <a:lvl7pPr marL="1009772" indent="0">
              <a:buNone/>
              <a:defRPr sz="589" b="1"/>
            </a:lvl7pPr>
            <a:lvl8pPr marL="1178067" indent="0">
              <a:buNone/>
              <a:defRPr sz="589" b="1"/>
            </a:lvl8pPr>
            <a:lvl9pPr marL="1346363" indent="0">
              <a:buNone/>
              <a:defRPr sz="58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03784" y="927226"/>
            <a:ext cx="1430776" cy="13638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95-A959-4710-B7B7-5F87A14402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7073-F1DE-4FAD-AB7B-73757398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1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95-A959-4710-B7B7-5F87A14402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7073-F1DE-4FAD-AB7B-73757398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1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95-A959-4710-B7B7-5F87A14402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7073-F1DE-4FAD-AB7B-73757398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0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17" y="169228"/>
            <a:ext cx="1085461" cy="592296"/>
          </a:xfrm>
        </p:spPr>
        <p:txBody>
          <a:bodyPr anchor="b"/>
          <a:lstStyle>
            <a:lvl1pPr>
              <a:defRPr sz="11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776" y="365485"/>
            <a:ext cx="1703784" cy="1803918"/>
          </a:xfrm>
        </p:spPr>
        <p:txBody>
          <a:bodyPr/>
          <a:lstStyle>
            <a:lvl1pPr>
              <a:defRPr sz="1178"/>
            </a:lvl1pPr>
            <a:lvl2pPr>
              <a:defRPr sz="1031"/>
            </a:lvl2pPr>
            <a:lvl3pPr>
              <a:defRPr sz="883"/>
            </a:lvl3pPr>
            <a:lvl4pPr>
              <a:defRPr sz="736"/>
            </a:lvl4pPr>
            <a:lvl5pPr>
              <a:defRPr sz="736"/>
            </a:lvl5pPr>
            <a:lvl6pPr>
              <a:defRPr sz="736"/>
            </a:lvl6pPr>
            <a:lvl7pPr>
              <a:defRPr sz="736"/>
            </a:lvl7pPr>
            <a:lvl8pPr>
              <a:defRPr sz="736"/>
            </a:lvl8pPr>
            <a:lvl9pPr>
              <a:defRPr sz="7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817" y="761524"/>
            <a:ext cx="1085461" cy="1410817"/>
          </a:xfrm>
        </p:spPr>
        <p:txBody>
          <a:bodyPr/>
          <a:lstStyle>
            <a:lvl1pPr marL="0" indent="0">
              <a:buNone/>
              <a:defRPr sz="589"/>
            </a:lvl1pPr>
            <a:lvl2pPr marL="168295" indent="0">
              <a:buNone/>
              <a:defRPr sz="515"/>
            </a:lvl2pPr>
            <a:lvl3pPr marL="336591" indent="0">
              <a:buNone/>
              <a:defRPr sz="442"/>
            </a:lvl3pPr>
            <a:lvl4pPr marL="504886" indent="0">
              <a:buNone/>
              <a:defRPr sz="368"/>
            </a:lvl4pPr>
            <a:lvl5pPr marL="673181" indent="0">
              <a:buNone/>
              <a:defRPr sz="368"/>
            </a:lvl5pPr>
            <a:lvl6pPr marL="841477" indent="0">
              <a:buNone/>
              <a:defRPr sz="368"/>
            </a:lvl6pPr>
            <a:lvl7pPr marL="1009772" indent="0">
              <a:buNone/>
              <a:defRPr sz="368"/>
            </a:lvl7pPr>
            <a:lvl8pPr marL="1178067" indent="0">
              <a:buNone/>
              <a:defRPr sz="368"/>
            </a:lvl8pPr>
            <a:lvl9pPr marL="1346363" indent="0">
              <a:buNone/>
              <a:defRPr sz="36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95-A959-4710-B7B7-5F87A14402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7073-F1DE-4FAD-AB7B-73757398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1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17" y="169228"/>
            <a:ext cx="1085461" cy="592296"/>
          </a:xfrm>
        </p:spPr>
        <p:txBody>
          <a:bodyPr anchor="b"/>
          <a:lstStyle>
            <a:lvl1pPr>
              <a:defRPr sz="11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30776" y="365485"/>
            <a:ext cx="1703784" cy="1803918"/>
          </a:xfrm>
        </p:spPr>
        <p:txBody>
          <a:bodyPr anchor="t"/>
          <a:lstStyle>
            <a:lvl1pPr marL="0" indent="0">
              <a:buNone/>
              <a:defRPr sz="1178"/>
            </a:lvl1pPr>
            <a:lvl2pPr marL="168295" indent="0">
              <a:buNone/>
              <a:defRPr sz="1031"/>
            </a:lvl2pPr>
            <a:lvl3pPr marL="336591" indent="0">
              <a:buNone/>
              <a:defRPr sz="883"/>
            </a:lvl3pPr>
            <a:lvl4pPr marL="504886" indent="0">
              <a:buNone/>
              <a:defRPr sz="736"/>
            </a:lvl4pPr>
            <a:lvl5pPr marL="673181" indent="0">
              <a:buNone/>
              <a:defRPr sz="736"/>
            </a:lvl5pPr>
            <a:lvl6pPr marL="841477" indent="0">
              <a:buNone/>
              <a:defRPr sz="736"/>
            </a:lvl6pPr>
            <a:lvl7pPr marL="1009772" indent="0">
              <a:buNone/>
              <a:defRPr sz="736"/>
            </a:lvl7pPr>
            <a:lvl8pPr marL="1178067" indent="0">
              <a:buNone/>
              <a:defRPr sz="736"/>
            </a:lvl8pPr>
            <a:lvl9pPr marL="1346363" indent="0">
              <a:buNone/>
              <a:defRPr sz="73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817" y="761524"/>
            <a:ext cx="1085461" cy="1410817"/>
          </a:xfrm>
        </p:spPr>
        <p:txBody>
          <a:bodyPr/>
          <a:lstStyle>
            <a:lvl1pPr marL="0" indent="0">
              <a:buNone/>
              <a:defRPr sz="589"/>
            </a:lvl1pPr>
            <a:lvl2pPr marL="168295" indent="0">
              <a:buNone/>
              <a:defRPr sz="515"/>
            </a:lvl2pPr>
            <a:lvl3pPr marL="336591" indent="0">
              <a:buNone/>
              <a:defRPr sz="442"/>
            </a:lvl3pPr>
            <a:lvl4pPr marL="504886" indent="0">
              <a:buNone/>
              <a:defRPr sz="368"/>
            </a:lvl4pPr>
            <a:lvl5pPr marL="673181" indent="0">
              <a:buNone/>
              <a:defRPr sz="368"/>
            </a:lvl5pPr>
            <a:lvl6pPr marL="841477" indent="0">
              <a:buNone/>
              <a:defRPr sz="368"/>
            </a:lvl6pPr>
            <a:lvl7pPr marL="1009772" indent="0">
              <a:buNone/>
              <a:defRPr sz="368"/>
            </a:lvl7pPr>
            <a:lvl8pPr marL="1178067" indent="0">
              <a:buNone/>
              <a:defRPr sz="368"/>
            </a:lvl8pPr>
            <a:lvl9pPr marL="1346363" indent="0">
              <a:buNone/>
              <a:defRPr sz="36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95-A959-4710-B7B7-5F87A14402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7073-F1DE-4FAD-AB7B-73757398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378" y="135147"/>
            <a:ext cx="2902744" cy="49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378" y="675735"/>
            <a:ext cx="2902744" cy="161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1378" y="2352733"/>
            <a:ext cx="757238" cy="13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3495-A959-4710-B7B7-5F87A14402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822" y="2352733"/>
            <a:ext cx="1135856" cy="13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76884" y="2352733"/>
            <a:ext cx="757238" cy="13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B7073-F1DE-4FAD-AB7B-73757398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8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36591" rtl="0" eaLnBrk="1" latinLnBrk="0" hangingPunct="1">
        <a:lnSpc>
          <a:spcPct val="90000"/>
        </a:lnSpc>
        <a:spcBef>
          <a:spcPct val="0"/>
        </a:spcBef>
        <a:buNone/>
        <a:defRPr sz="1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148" indent="-84148" algn="l" defTabSz="336591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031" kern="1200">
          <a:solidFill>
            <a:schemeClr val="tx1"/>
          </a:solidFill>
          <a:latin typeface="+mn-lt"/>
          <a:ea typeface="+mn-ea"/>
          <a:cs typeface="+mn-cs"/>
        </a:defRPr>
      </a:lvl1pPr>
      <a:lvl2pPr marL="252443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3" kern="1200">
          <a:solidFill>
            <a:schemeClr val="tx1"/>
          </a:solidFill>
          <a:latin typeface="+mn-lt"/>
          <a:ea typeface="+mn-ea"/>
          <a:cs typeface="+mn-cs"/>
        </a:defRPr>
      </a:lvl2pPr>
      <a:lvl3pPr marL="420738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6" kern="1200">
          <a:solidFill>
            <a:schemeClr val="tx1"/>
          </a:solidFill>
          <a:latin typeface="+mn-lt"/>
          <a:ea typeface="+mn-ea"/>
          <a:cs typeface="+mn-cs"/>
        </a:defRPr>
      </a:lvl3pPr>
      <a:lvl4pPr marL="589034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3" kern="1200">
          <a:solidFill>
            <a:schemeClr val="tx1"/>
          </a:solidFill>
          <a:latin typeface="+mn-lt"/>
          <a:ea typeface="+mn-ea"/>
          <a:cs typeface="+mn-cs"/>
        </a:defRPr>
      </a:lvl4pPr>
      <a:lvl5pPr marL="757329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3" kern="1200">
          <a:solidFill>
            <a:schemeClr val="tx1"/>
          </a:solidFill>
          <a:latin typeface="+mn-lt"/>
          <a:ea typeface="+mn-ea"/>
          <a:cs typeface="+mn-cs"/>
        </a:defRPr>
      </a:lvl5pPr>
      <a:lvl6pPr marL="925624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3" kern="1200">
          <a:solidFill>
            <a:schemeClr val="tx1"/>
          </a:solidFill>
          <a:latin typeface="+mn-lt"/>
          <a:ea typeface="+mn-ea"/>
          <a:cs typeface="+mn-cs"/>
        </a:defRPr>
      </a:lvl6pPr>
      <a:lvl7pPr marL="1093920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3" kern="1200">
          <a:solidFill>
            <a:schemeClr val="tx1"/>
          </a:solidFill>
          <a:latin typeface="+mn-lt"/>
          <a:ea typeface="+mn-ea"/>
          <a:cs typeface="+mn-cs"/>
        </a:defRPr>
      </a:lvl7pPr>
      <a:lvl8pPr marL="1262215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3" kern="1200">
          <a:solidFill>
            <a:schemeClr val="tx1"/>
          </a:solidFill>
          <a:latin typeface="+mn-lt"/>
          <a:ea typeface="+mn-ea"/>
          <a:cs typeface="+mn-cs"/>
        </a:defRPr>
      </a:lvl8pPr>
      <a:lvl9pPr marL="1430510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1pPr>
      <a:lvl2pPr marL="168295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2pPr>
      <a:lvl3pPr marL="336591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3pPr>
      <a:lvl4pPr marL="504886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4pPr>
      <a:lvl5pPr marL="673181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5pPr>
      <a:lvl6pPr marL="841477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6pPr>
      <a:lvl7pPr marL="1009772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7pPr>
      <a:lvl8pPr marL="1178067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8pPr>
      <a:lvl9pPr marL="1346363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8039" y="-4532"/>
            <a:ext cx="3398744" cy="2555491"/>
            <a:chOff x="28039" y="-4532"/>
            <a:chExt cx="3398744" cy="2555491"/>
          </a:xfrm>
        </p:grpSpPr>
        <p:grpSp>
          <p:nvGrpSpPr>
            <p:cNvPr id="20" name="Group 4"/>
            <p:cNvGrpSpPr>
              <a:grpSpLocks/>
            </p:cNvGrpSpPr>
            <p:nvPr/>
          </p:nvGrpSpPr>
          <p:grpSpPr bwMode="auto">
            <a:xfrm>
              <a:off x="28039" y="-4532"/>
              <a:ext cx="3338514" cy="2366963"/>
              <a:chOff x="697" y="860"/>
              <a:chExt cx="2103" cy="1491"/>
            </a:xfrm>
          </p:grpSpPr>
          <p:sp>
            <p:nvSpPr>
              <p:cNvPr id="22" name="Oval 5"/>
              <p:cNvSpPr>
                <a:spLocks noChangeArrowheads="1"/>
              </p:cNvSpPr>
              <p:nvPr/>
            </p:nvSpPr>
            <p:spPr bwMode="auto">
              <a:xfrm>
                <a:off x="1264" y="1456"/>
                <a:ext cx="227" cy="227"/>
              </a:xfrm>
              <a:prstGeom prst="ellipse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ja-JP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Line 6"/>
              <p:cNvSpPr>
                <a:spLocks noChangeShapeType="1"/>
              </p:cNvSpPr>
              <p:nvPr/>
            </p:nvSpPr>
            <p:spPr bwMode="auto">
              <a:xfrm flipH="1">
                <a:off x="1491" y="1002"/>
                <a:ext cx="680" cy="5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Line 7"/>
              <p:cNvSpPr>
                <a:spLocks noChangeShapeType="1"/>
              </p:cNvSpPr>
              <p:nvPr/>
            </p:nvSpPr>
            <p:spPr bwMode="auto">
              <a:xfrm flipH="1">
                <a:off x="1519" y="1229"/>
                <a:ext cx="766" cy="3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Line 8"/>
              <p:cNvSpPr>
                <a:spLocks noChangeShapeType="1"/>
              </p:cNvSpPr>
              <p:nvPr/>
            </p:nvSpPr>
            <p:spPr bwMode="auto">
              <a:xfrm flipH="1" flipV="1">
                <a:off x="1519" y="1626"/>
                <a:ext cx="822" cy="3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Line 9"/>
              <p:cNvSpPr>
                <a:spLocks noChangeShapeType="1"/>
              </p:cNvSpPr>
              <p:nvPr/>
            </p:nvSpPr>
            <p:spPr bwMode="auto">
              <a:xfrm flipH="1" flipV="1">
                <a:off x="1495" y="1674"/>
                <a:ext cx="733" cy="519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lg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Line 10"/>
              <p:cNvSpPr>
                <a:spLocks noChangeShapeType="1"/>
              </p:cNvSpPr>
              <p:nvPr/>
            </p:nvSpPr>
            <p:spPr bwMode="auto">
              <a:xfrm>
                <a:off x="725" y="1569"/>
                <a:ext cx="51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697" y="1348"/>
                    <a:ext cx="393" cy="2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7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altLang="ja-JP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sz="17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altLang="ja-JP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D" altLang="ja-JP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𝑐h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altLang="ja-JP" sz="17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4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97" y="1348"/>
                    <a:ext cx="393" cy="23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143" y="860"/>
                    <a:ext cx="390" cy="2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7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altLang="ja-JP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altLang="ja-JP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D" altLang="ja-JP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  <m:r>
                                    <a:rPr lang="en-ID" altLang="ja-JP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altLang="ja-JP" sz="17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5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43" y="860"/>
                    <a:ext cx="390" cy="23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280" y="1115"/>
                    <a:ext cx="390" cy="2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7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altLang="ja-JP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sz="17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altLang="ja-JP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D" altLang="ja-JP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  <m:r>
                                    <a:rPr lang="en-ID" altLang="ja-JP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altLang="ja-JP" sz="17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6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280" y="1115"/>
                    <a:ext cx="390" cy="23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341" y="1830"/>
                    <a:ext cx="459" cy="2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7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altLang="ja-JP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altLang="ja-JP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ID" altLang="ja-JP" sz="17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altLang="ja-JP" sz="17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𝑑𝑣</m:t>
                                      </m:r>
                                    </m:e>
                                    <m:sub>
                                      <m:r>
                                        <a:rPr lang="en-ID" altLang="ja-JP" sz="17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altLang="ja-JP" sz="17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41" y="1830"/>
                    <a:ext cx="459" cy="25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085"/>
                    <a:ext cx="568" cy="2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7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altLang="ja-JP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altLang="ja-JP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ID" altLang="ja-JP" sz="17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altLang="ja-JP" sz="17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ID" altLang="ja-JP" sz="17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  <m:r>
                            <a:rPr lang="en-ID" altLang="ja-JP" sz="1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D" altLang="ja-JP" sz="1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D" altLang="ja-JP" sz="1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ja-JP" sz="17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8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200" y="2085"/>
                    <a:ext cx="568" cy="26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Oval 16"/>
              <p:cNvSpPr>
                <a:spLocks noChangeArrowheads="1"/>
              </p:cNvSpPr>
              <p:nvPr/>
            </p:nvSpPr>
            <p:spPr bwMode="auto">
              <a:xfrm>
                <a:off x="2398" y="1427"/>
                <a:ext cx="57" cy="5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ja-JP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Oval 17"/>
              <p:cNvSpPr>
                <a:spLocks noChangeArrowheads="1"/>
              </p:cNvSpPr>
              <p:nvPr/>
            </p:nvSpPr>
            <p:spPr bwMode="auto">
              <a:xfrm>
                <a:off x="2398" y="1556"/>
                <a:ext cx="57" cy="5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ja-JP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Oval 18"/>
              <p:cNvSpPr>
                <a:spLocks noChangeArrowheads="1"/>
              </p:cNvSpPr>
              <p:nvPr/>
            </p:nvSpPr>
            <p:spPr bwMode="auto">
              <a:xfrm>
                <a:off x="2398" y="1701"/>
                <a:ext cx="57" cy="5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ja-JP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359732" y="2243182"/>
              <a:ext cx="306705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fi-FI" altLang="ja-JP" sz="14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Outgoing message</a:t>
              </a:r>
              <a:r>
                <a:rPr lang="fi-FI" altLang="ja-JP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i-FI" altLang="ja-JP" sz="14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the </a:t>
              </a:r>
              <a:r>
                <a:rPr lang="fi-FI" altLang="ja-JP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j-th </a:t>
              </a:r>
              <a:r>
                <a:rPr lang="fi-FI" altLang="ja-JP" sz="14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CND</a:t>
              </a:r>
              <a:endParaRPr lang="fi-FI" altLang="ja-JP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6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881</TotalTime>
  <Words>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PGothic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arinifitri.1@gmail.com</dc:creator>
  <cp:lastModifiedBy>arinifitri.1@gmail.com</cp:lastModifiedBy>
  <cp:revision>9</cp:revision>
  <dcterms:created xsi:type="dcterms:W3CDTF">2019-05-18T18:56:19Z</dcterms:created>
  <dcterms:modified xsi:type="dcterms:W3CDTF">2019-06-18T06:42:03Z</dcterms:modified>
</cp:coreProperties>
</file>