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03575" cy="2613025"/>
  <p:notesSz cx="6858000" cy="9144000"/>
  <p:defaultTextStyle>
    <a:defPPr>
      <a:defRPr lang="en-US"/>
    </a:defPPr>
    <a:lvl1pPr marL="0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1pPr>
    <a:lvl2pPr marL="139565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2pPr>
    <a:lvl3pPr marL="279130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3pPr>
    <a:lvl4pPr marL="418695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4pPr>
    <a:lvl5pPr marL="558260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5pPr>
    <a:lvl6pPr marL="697825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6pPr>
    <a:lvl7pPr marL="837390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7pPr>
    <a:lvl8pPr marL="976955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8pPr>
    <a:lvl9pPr marL="1116521" algn="l" defTabSz="279130" rtl="0" eaLnBrk="1" latinLnBrk="0" hangingPunct="1">
      <a:defRPr sz="5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68" y="427641"/>
            <a:ext cx="2723039" cy="909720"/>
          </a:xfrm>
        </p:spPr>
        <p:txBody>
          <a:bodyPr anchor="b"/>
          <a:lstStyle>
            <a:lvl1pPr algn="ctr">
              <a:defRPr sz="21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47" y="1372443"/>
            <a:ext cx="2402681" cy="630876"/>
          </a:xfrm>
        </p:spPr>
        <p:txBody>
          <a:bodyPr/>
          <a:lstStyle>
            <a:lvl1pPr marL="0" indent="0" algn="ctr">
              <a:buNone/>
              <a:defRPr sz="841"/>
            </a:lvl1pPr>
            <a:lvl2pPr marL="160157" indent="0" algn="ctr">
              <a:buNone/>
              <a:defRPr sz="701"/>
            </a:lvl2pPr>
            <a:lvl3pPr marL="320314" indent="0" algn="ctr">
              <a:buNone/>
              <a:defRPr sz="631"/>
            </a:lvl3pPr>
            <a:lvl4pPr marL="480471" indent="0" algn="ctr">
              <a:buNone/>
              <a:defRPr sz="560"/>
            </a:lvl4pPr>
            <a:lvl5pPr marL="640629" indent="0" algn="ctr">
              <a:buNone/>
              <a:defRPr sz="560"/>
            </a:lvl5pPr>
            <a:lvl6pPr marL="800786" indent="0" algn="ctr">
              <a:buNone/>
              <a:defRPr sz="560"/>
            </a:lvl6pPr>
            <a:lvl7pPr marL="960943" indent="0" algn="ctr">
              <a:buNone/>
              <a:defRPr sz="560"/>
            </a:lvl7pPr>
            <a:lvl8pPr marL="1121100" indent="0" algn="ctr">
              <a:buNone/>
              <a:defRPr sz="560"/>
            </a:lvl8pPr>
            <a:lvl9pPr marL="1281257" indent="0" algn="ctr">
              <a:buNone/>
              <a:defRPr sz="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558" y="139119"/>
            <a:ext cx="690771" cy="2214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46" y="139119"/>
            <a:ext cx="2032268" cy="2214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78" y="651442"/>
            <a:ext cx="2763083" cy="1086946"/>
          </a:xfrm>
        </p:spPr>
        <p:txBody>
          <a:bodyPr anchor="b"/>
          <a:lstStyle>
            <a:lvl1pPr>
              <a:defRPr sz="21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78" y="1748671"/>
            <a:ext cx="2763083" cy="571599"/>
          </a:xfrm>
        </p:spPr>
        <p:txBody>
          <a:bodyPr/>
          <a:lstStyle>
            <a:lvl1pPr marL="0" indent="0">
              <a:buNone/>
              <a:defRPr sz="841">
                <a:solidFill>
                  <a:schemeClr val="tx1"/>
                </a:solidFill>
              </a:defRPr>
            </a:lvl1pPr>
            <a:lvl2pPr marL="160157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2pPr>
            <a:lvl3pPr marL="320314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3pPr>
            <a:lvl4pPr marL="480471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629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786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943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1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1257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46" y="695597"/>
            <a:ext cx="1361519" cy="1657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810" y="695597"/>
            <a:ext cx="1361519" cy="1657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39120"/>
            <a:ext cx="2763083" cy="505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3" y="640554"/>
            <a:ext cx="1355262" cy="313926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3" y="954480"/>
            <a:ext cx="1355262" cy="1403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810" y="640554"/>
            <a:ext cx="1361937" cy="313926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810" y="954480"/>
            <a:ext cx="1361937" cy="1403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74202"/>
            <a:ext cx="1033236" cy="609706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937" y="376228"/>
            <a:ext cx="1621810" cy="1856941"/>
          </a:xfrm>
        </p:spPr>
        <p:txBody>
          <a:bodyPr/>
          <a:lstStyle>
            <a:lvl1pPr>
              <a:defRPr sz="1121"/>
            </a:lvl1pPr>
            <a:lvl2pPr>
              <a:defRPr sz="981"/>
            </a:lvl2pPr>
            <a:lvl3pPr>
              <a:defRPr sz="841"/>
            </a:lvl3pPr>
            <a:lvl4pPr>
              <a:defRPr sz="701"/>
            </a:lvl4pPr>
            <a:lvl5pPr>
              <a:defRPr sz="701"/>
            </a:lvl5pPr>
            <a:lvl6pPr>
              <a:defRPr sz="701"/>
            </a:lvl6pPr>
            <a:lvl7pPr>
              <a:defRPr sz="701"/>
            </a:lvl7pPr>
            <a:lvl8pPr>
              <a:defRPr sz="701"/>
            </a:lvl8pPr>
            <a:lvl9pPr>
              <a:defRPr sz="7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783907"/>
            <a:ext cx="1033236" cy="1452286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74202"/>
            <a:ext cx="1033236" cy="609706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937" y="376228"/>
            <a:ext cx="1621810" cy="1856941"/>
          </a:xfrm>
        </p:spPr>
        <p:txBody>
          <a:bodyPr anchor="t"/>
          <a:lstStyle>
            <a:lvl1pPr marL="0" indent="0">
              <a:buNone/>
              <a:defRPr sz="1121"/>
            </a:lvl1pPr>
            <a:lvl2pPr marL="160157" indent="0">
              <a:buNone/>
              <a:defRPr sz="981"/>
            </a:lvl2pPr>
            <a:lvl3pPr marL="320314" indent="0">
              <a:buNone/>
              <a:defRPr sz="841"/>
            </a:lvl3pPr>
            <a:lvl4pPr marL="480471" indent="0">
              <a:buNone/>
              <a:defRPr sz="701"/>
            </a:lvl4pPr>
            <a:lvl5pPr marL="640629" indent="0">
              <a:buNone/>
              <a:defRPr sz="701"/>
            </a:lvl5pPr>
            <a:lvl6pPr marL="800786" indent="0">
              <a:buNone/>
              <a:defRPr sz="701"/>
            </a:lvl6pPr>
            <a:lvl7pPr marL="960943" indent="0">
              <a:buNone/>
              <a:defRPr sz="701"/>
            </a:lvl7pPr>
            <a:lvl8pPr marL="1121100" indent="0">
              <a:buNone/>
              <a:defRPr sz="701"/>
            </a:lvl8pPr>
            <a:lvl9pPr marL="1281257" indent="0">
              <a:buNone/>
              <a:defRPr sz="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783907"/>
            <a:ext cx="1033236" cy="1452286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46" y="139120"/>
            <a:ext cx="2763083" cy="505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46" y="695597"/>
            <a:ext cx="2763083" cy="165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46" y="2421888"/>
            <a:ext cx="720804" cy="139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4CEF-EDDB-436F-99B3-AF4739CCE5C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184" y="2421888"/>
            <a:ext cx="1081207" cy="139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525" y="2421888"/>
            <a:ext cx="720804" cy="139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4ACB-75CF-478F-A6E1-31E9C488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0314" rtl="0" eaLnBrk="1" latinLnBrk="0" hangingPunct="1">
        <a:lnSpc>
          <a:spcPct val="90000"/>
        </a:lnSpc>
        <a:spcBef>
          <a:spcPct val="0"/>
        </a:spcBef>
        <a:buNone/>
        <a:defRPr sz="1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79" indent="-80079" algn="l" defTabSz="32031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1" kern="1200">
          <a:solidFill>
            <a:schemeClr val="tx1"/>
          </a:solidFill>
          <a:latin typeface="+mn-lt"/>
          <a:ea typeface="+mn-ea"/>
          <a:cs typeface="+mn-cs"/>
        </a:defRPr>
      </a:lvl1pPr>
      <a:lvl2pPr marL="2402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00393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60550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720707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80864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1041022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201179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3613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1pPr>
      <a:lvl2pPr marL="1601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2pPr>
      <a:lvl3pPr marL="320314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480471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640629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00786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960943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12110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2812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0" y="48984"/>
            <a:ext cx="2955611" cy="2564070"/>
            <a:chOff x="87083" y="2644774"/>
            <a:chExt cx="2955611" cy="2564070"/>
          </a:xfrm>
        </p:grpSpPr>
        <p:grpSp>
          <p:nvGrpSpPr>
            <p:cNvPr id="69" name="Group 68"/>
            <p:cNvGrpSpPr/>
            <p:nvPr/>
          </p:nvGrpSpPr>
          <p:grpSpPr>
            <a:xfrm>
              <a:off x="87083" y="2644774"/>
              <a:ext cx="2519363" cy="2344417"/>
              <a:chOff x="87083" y="2644774"/>
              <a:chExt cx="2519363" cy="2344417"/>
            </a:xfrm>
          </p:grpSpPr>
          <p:sp>
            <p:nvSpPr>
              <p:cNvPr id="71" name="Line 31"/>
              <p:cNvSpPr>
                <a:spLocks noChangeShapeType="1"/>
              </p:cNvSpPr>
              <p:nvPr/>
            </p:nvSpPr>
            <p:spPr bwMode="auto">
              <a:xfrm>
                <a:off x="1064983" y="2821215"/>
                <a:ext cx="1079500" cy="809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32"/>
              <p:cNvSpPr>
                <a:spLocks noChangeShapeType="1"/>
              </p:cNvSpPr>
              <p:nvPr/>
            </p:nvSpPr>
            <p:spPr bwMode="auto">
              <a:xfrm>
                <a:off x="884008" y="3181578"/>
                <a:ext cx="1216025" cy="5397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33"/>
              <p:cNvSpPr>
                <a:spLocks noChangeShapeType="1"/>
              </p:cNvSpPr>
              <p:nvPr/>
            </p:nvSpPr>
            <p:spPr bwMode="auto">
              <a:xfrm flipV="1">
                <a:off x="795108" y="3811815"/>
                <a:ext cx="1304925" cy="495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34"/>
              <p:cNvSpPr>
                <a:spLocks noChangeShapeType="1"/>
              </p:cNvSpPr>
              <p:nvPr/>
            </p:nvSpPr>
            <p:spPr bwMode="auto">
              <a:xfrm flipV="1">
                <a:off x="974496" y="3888015"/>
                <a:ext cx="1163638" cy="82391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3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21603" y="2644774"/>
                    <a:ext cx="619657" cy="406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521603" y="2644774"/>
                    <a:ext cx="619657" cy="40639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3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22021" y="3000603"/>
                    <a:ext cx="619657" cy="4069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222021" y="3000603"/>
                    <a:ext cx="619657" cy="40697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3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7083" y="4135665"/>
                    <a:ext cx="714234" cy="4219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𝑑𝑐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87083" y="4135665"/>
                    <a:ext cx="714234" cy="4219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3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10921" y="4540478"/>
                    <a:ext cx="835100" cy="44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D" altLang="ja-JP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D" altLang="ja-JP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ID" altLang="ja-JP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310921" y="4540478"/>
                    <a:ext cx="835100" cy="44871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5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 flipH="1">
                <a:off x="614133" y="3495903"/>
                <a:ext cx="90488" cy="904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 flipH="1">
                <a:off x="614133" y="3700690"/>
                <a:ext cx="90488" cy="904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 flipH="1">
                <a:off x="614133" y="3930878"/>
                <a:ext cx="90488" cy="904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201633" y="3540353"/>
                <a:ext cx="404813" cy="404813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ja-JP" altLang="fi-FI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ja-JP" sz="17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Text Box 43"/>
            <p:cNvSpPr txBox="1">
              <a:spLocks noChangeArrowheads="1"/>
            </p:cNvSpPr>
            <p:nvPr/>
          </p:nvSpPr>
          <p:spPr bwMode="auto">
            <a:xfrm>
              <a:off x="310921" y="4901067"/>
              <a:ext cx="27317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fi-FI" altLang="ja-JP" sz="1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Outgoing message to </a:t>
              </a:r>
              <a:r>
                <a:rPr lang="fi-FI" altLang="ja-JP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fi-FI" altLang="ja-JP" sz="1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k-th VND</a:t>
              </a:r>
              <a:endParaRPr lang="fi-FI" altLang="ja-JP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arinifitri.1@gmail.com</dc:creator>
  <cp:lastModifiedBy>arinifitri.1@gmail.com</cp:lastModifiedBy>
  <cp:revision>4</cp:revision>
  <dcterms:created xsi:type="dcterms:W3CDTF">2019-05-18T19:05:53Z</dcterms:created>
  <dcterms:modified xsi:type="dcterms:W3CDTF">2019-06-18T06:41:26Z</dcterms:modified>
</cp:coreProperties>
</file>