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45-4CE1-83A4-F608F9A4C2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45-4CE1-83A4-F608F9A4C2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45-4CE1-83A4-F608F9A4C2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45-4CE1-83A4-F608F9A4C29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E-445E-9C92-D4D88AAC3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3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4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AC16-66D1-435F-A2AA-4BC937490542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6C13-B9D7-4A79-B779-013EFD6C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0599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65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4297680" y="1230923"/>
            <a:ext cx="5055577" cy="5055577"/>
          </a:xfrm>
          <a:prstGeom prst="pie">
            <a:avLst>
              <a:gd name="adj1" fmla="val 2591982"/>
              <a:gd name="adj2" fmla="val 3965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  <a:scene3d>
            <a:camera prst="perspectiveRelaxedModerately"/>
            <a:lightRig rig="threePt" dir="t"/>
          </a:scene3d>
          <a:sp3d extrusionH="29210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4297680" y="1230923"/>
            <a:ext cx="5055577" cy="5055577"/>
          </a:xfrm>
          <a:prstGeom prst="pie">
            <a:avLst>
              <a:gd name="adj1" fmla="val 2591982"/>
              <a:gd name="adj2" fmla="val 2026776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  <a:scene3d>
            <a:camera prst="perspectiveRelaxedModerately"/>
            <a:lightRig rig="threePt" dir="t"/>
          </a:scene3d>
          <a:sp3d extrusionH="56515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5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4297680" y="1230923"/>
            <a:ext cx="5055577" cy="5055577"/>
          </a:xfrm>
          <a:prstGeom prst="pie">
            <a:avLst>
              <a:gd name="adj1" fmla="val 2591982"/>
              <a:gd name="adj2" fmla="val 2026776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scene3d>
            <a:camera prst="perspectiveRelaxedModerately"/>
            <a:lightRig rig="threePt" dir="t"/>
          </a:scene3d>
          <a:sp3d extrusionH="56515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0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4297680" y="1230923"/>
            <a:ext cx="5055577" cy="5055577"/>
          </a:xfrm>
          <a:prstGeom prst="pie">
            <a:avLst>
              <a:gd name="adj1" fmla="val 2591982"/>
              <a:gd name="adj2" fmla="val 2026776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scene3d>
            <a:camera prst="perspectiveRelaxedModerately"/>
            <a:lightRig rig="threePt" dir="t"/>
          </a:scene3d>
          <a:sp3d extrusionH="56515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4828763" y="1198601"/>
            <a:ext cx="5055577" cy="5055577"/>
          </a:xfrm>
          <a:prstGeom prst="pie">
            <a:avLst>
              <a:gd name="adj1" fmla="val 20194795"/>
              <a:gd name="adj2" fmla="val 2510173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9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scene3d>
            <a:camera prst="perspectiveRelaxedModerately"/>
            <a:lightRig rig="threePt" dir="t"/>
          </a:scene3d>
          <a:sp3d extrusionH="565150" contourW="25400" prstMaterial="flat"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7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0" y="1198601"/>
            <a:ext cx="5595899" cy="5087899"/>
            <a:chOff x="4297680" y="1198601"/>
            <a:chExt cx="5595899" cy="5087899"/>
          </a:xfrm>
        </p:grpSpPr>
        <p:sp>
          <p:nvSpPr>
            <p:cNvPr id="2" name="Pie 1"/>
            <p:cNvSpPr/>
            <p:nvPr/>
          </p:nvSpPr>
          <p:spPr>
            <a:xfrm>
              <a:off x="4297680" y="1230923"/>
              <a:ext cx="5055577" cy="5055577"/>
            </a:xfrm>
            <a:prstGeom prst="pie">
              <a:avLst>
                <a:gd name="adj1" fmla="val 2591982"/>
                <a:gd name="adj2" fmla="val 2026776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scene3d>
              <a:camera prst="perspectiveRelaxedModerately"/>
              <a:lightRig rig="threePt" dir="t"/>
            </a:scene3d>
            <a:sp3d extrusionH="565150" contourW="25400" prstMaterial="flat">
              <a:bevelT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Pie 2"/>
            <p:cNvSpPr/>
            <p:nvPr/>
          </p:nvSpPr>
          <p:spPr>
            <a:xfrm>
              <a:off x="4838002" y="1198601"/>
              <a:ext cx="5055577" cy="5055577"/>
            </a:xfrm>
            <a:prstGeom prst="pie">
              <a:avLst>
                <a:gd name="adj1" fmla="val 20194795"/>
                <a:gd name="adj2" fmla="val 251017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scene3d>
              <a:camera prst="perspectiveRelaxedModerately"/>
              <a:lightRig rig="threePt" dir="t"/>
            </a:scene3d>
            <a:sp3d extrusionH="565150" contourW="25400" prstMaterial="flat">
              <a:bevelT w="635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30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297680" y="826478"/>
            <a:ext cx="5595899" cy="5460022"/>
            <a:chOff x="4297680" y="826478"/>
            <a:chExt cx="5595899" cy="5460022"/>
          </a:xfrm>
        </p:grpSpPr>
        <p:grpSp>
          <p:nvGrpSpPr>
            <p:cNvPr id="4" name="Group 3"/>
            <p:cNvGrpSpPr/>
            <p:nvPr/>
          </p:nvGrpSpPr>
          <p:grpSpPr>
            <a:xfrm>
              <a:off x="4297680" y="1198601"/>
              <a:ext cx="5595899" cy="5087899"/>
              <a:chOff x="4297680" y="1198601"/>
              <a:chExt cx="5595899" cy="5087899"/>
            </a:xfrm>
          </p:grpSpPr>
          <p:sp>
            <p:nvSpPr>
              <p:cNvPr id="2" name="Pie 1"/>
              <p:cNvSpPr/>
              <p:nvPr/>
            </p:nvSpPr>
            <p:spPr>
              <a:xfrm>
                <a:off x="4297680" y="1230923"/>
                <a:ext cx="5055577" cy="5055577"/>
              </a:xfrm>
              <a:prstGeom prst="pie">
                <a:avLst>
                  <a:gd name="adj1" fmla="val 2591982"/>
                  <a:gd name="adj2" fmla="val 2026776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94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scene3d>
                <a:camera prst="perspectiveRelaxedModerately"/>
                <a:lightRig rig="threePt" dir="t"/>
              </a:scene3d>
              <a:sp3d extrusionH="565150" contourW="25400" prstMaterial="flat"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Pie 2"/>
              <p:cNvSpPr/>
              <p:nvPr/>
            </p:nvSpPr>
            <p:spPr>
              <a:xfrm>
                <a:off x="4838002" y="1198601"/>
                <a:ext cx="5055577" cy="5055577"/>
              </a:xfrm>
              <a:prstGeom prst="pie">
                <a:avLst>
                  <a:gd name="adj1" fmla="val 20194795"/>
                  <a:gd name="adj2" fmla="val 251017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94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scene3d>
                <a:camera prst="perspectiveRelaxedModerately"/>
                <a:lightRig rig="threePt" dir="t"/>
              </a:scene3d>
              <a:sp3d extrusionH="565150" contourW="25400" prstMaterial="flat"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704365" y="826478"/>
              <a:ext cx="27825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err="1" smtClean="0">
                  <a:latin typeface="Darker Grotesque Medium" pitchFamily="2" charset="0"/>
                </a:rPr>
                <a:t>GlassPy</a:t>
              </a:r>
              <a:endParaRPr lang="en-US" sz="5400" dirty="0">
                <a:latin typeface="Darker Grotesque Medium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2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937" y="3244334"/>
            <a:ext cx="532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https://fonts.google.com/specimen/Darker+Grotesque</a:t>
            </a:r>
          </a:p>
        </p:txBody>
      </p:sp>
    </p:spTree>
    <p:extLst>
      <p:ext uri="{BB962C8B-B14F-4D97-AF65-F5344CB8AC3E}">
        <p14:creationId xmlns:p14="http://schemas.microsoft.com/office/powerpoint/2010/main" val="388473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Darker Grotesque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DRC</dc:creator>
  <cp:lastModifiedBy>DRC</cp:lastModifiedBy>
  <cp:revision>8</cp:revision>
  <dcterms:created xsi:type="dcterms:W3CDTF">2019-07-21T20:31:22Z</dcterms:created>
  <dcterms:modified xsi:type="dcterms:W3CDTF">2019-12-27T11:43:42Z</dcterms:modified>
</cp:coreProperties>
</file>