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2"/>
    <p:restoredTop sz="95221"/>
  </p:normalViewPr>
  <p:slideViewPr>
    <p:cSldViewPr snapToGrid="0" snapToObjects="1">
      <p:cViewPr varScale="1">
        <p:scale>
          <a:sx n="115" d="100"/>
          <a:sy n="115" d="100"/>
        </p:scale>
        <p:origin x="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76CAEB-2BC7-5D43-B600-84A52A37B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05" t="20109" r="23844" b="16050"/>
          <a:stretch/>
        </p:blipFill>
        <p:spPr>
          <a:xfrm>
            <a:off x="7843256" y="2086950"/>
            <a:ext cx="1713767" cy="174359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F9D8B-8896-4044-A776-E74ED2A7D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2763" y="3904157"/>
            <a:ext cx="1374997" cy="134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5240D-2E85-2C48-BF33-15246D713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9311" y="1863194"/>
            <a:ext cx="1499846" cy="152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1B76-02E3-CF42-9584-CE7FF505CF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139" y="4370480"/>
            <a:ext cx="1410058" cy="13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D81BA-6C46-3C46-95B0-65CEB2D4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" y="1564978"/>
            <a:ext cx="4888450" cy="502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0" y="5298365"/>
            <a:ext cx="5104156" cy="1082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8718218" y="4060778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48072" y="5839513"/>
            <a:ext cx="101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5E8A1D4-B5C5-7548-8D00-4A4983D9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483" y="1559635"/>
            <a:ext cx="5947470" cy="6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81BB1-0854-B649-A028-AA3E794BD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83" y="3409991"/>
            <a:ext cx="5947470" cy="6507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8718218" y="2172404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406825" y="5293022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5148072" y="483778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232459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755</cp:revision>
  <cp:lastPrinted>2019-05-30T23:03:05Z</cp:lastPrinted>
  <dcterms:created xsi:type="dcterms:W3CDTF">2018-12-20T17:02:41Z</dcterms:created>
  <dcterms:modified xsi:type="dcterms:W3CDTF">2020-10-28T23:27:10Z</dcterms:modified>
</cp:coreProperties>
</file>