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01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Pálfay" userId="73d8558601e2b23b" providerId="LiveId" clId="{4A78066E-4085-4FAA-9898-6737E6FA9133}"/>
    <pc:docChg chg="undo custSel addSld delSld modSld">
      <pc:chgData name="Dani Pálfay" userId="73d8558601e2b23b" providerId="LiveId" clId="{4A78066E-4085-4FAA-9898-6737E6FA9133}" dt="2023-11-21T19:31:29.543" v="1247" actId="20577"/>
      <pc:docMkLst>
        <pc:docMk/>
      </pc:docMkLst>
      <pc:sldChg chg="addSp modSp">
        <pc:chgData name="Dani Pálfay" userId="73d8558601e2b23b" providerId="LiveId" clId="{4A78066E-4085-4FAA-9898-6737E6FA9133}" dt="2023-11-21T19:06:02.480" v="458"/>
        <pc:sldMkLst>
          <pc:docMk/>
          <pc:sldMk cId="3809315330" sldId="256"/>
        </pc:sldMkLst>
        <pc:spChg chg="mod">
          <ac:chgData name="Dani Pálfay" userId="73d8558601e2b23b" providerId="LiveId" clId="{4A78066E-4085-4FAA-9898-6737E6FA9133}" dt="2023-11-21T19:05:32.651" v="457"/>
          <ac:spMkLst>
            <pc:docMk/>
            <pc:sldMk cId="3809315330" sldId="256"/>
            <ac:spMk id="107" creationId="{5FF01BA6-1063-4DE0-A593-D4AC3C0B33E0}"/>
          </ac:spMkLst>
        </pc:spChg>
        <pc:spChg chg="add mod">
          <ac:chgData name="Dani Pálfay" userId="73d8558601e2b23b" providerId="LiveId" clId="{4A78066E-4085-4FAA-9898-6737E6FA9133}" dt="2023-11-21T19:06:02.480" v="458"/>
          <ac:spMkLst>
            <pc:docMk/>
            <pc:sldMk cId="3809315330" sldId="256"/>
            <ac:spMk id="108" creationId="{D67B6C42-200C-4EF6-9704-4A565BB0B1FF}"/>
          </ac:spMkLst>
        </pc:spChg>
      </pc:sldChg>
      <pc:sldChg chg="addSp modSp mod modAnim">
        <pc:chgData name="Dani Pálfay" userId="73d8558601e2b23b" providerId="LiveId" clId="{4A78066E-4085-4FAA-9898-6737E6FA9133}" dt="2023-11-21T19:31:29.543" v="1247" actId="20577"/>
        <pc:sldMkLst>
          <pc:docMk/>
          <pc:sldMk cId="3358919351" sldId="257"/>
        </pc:sldMkLst>
        <pc:spChg chg="add mod">
          <ac:chgData name="Dani Pálfay" userId="73d8558601e2b23b" providerId="LiveId" clId="{4A78066E-4085-4FAA-9898-6737E6FA9133}" dt="2023-11-21T18:59:14.429" v="357" actId="1076"/>
          <ac:spMkLst>
            <pc:docMk/>
            <pc:sldMk cId="3358919351" sldId="257"/>
            <ac:spMk id="29" creationId="{420D3F83-13E3-489B-A208-A9AEFFCB4E6B}"/>
          </ac:spMkLst>
        </pc:spChg>
        <pc:spChg chg="add mod">
          <ac:chgData name="Dani Pálfay" userId="73d8558601e2b23b" providerId="LiveId" clId="{4A78066E-4085-4FAA-9898-6737E6FA9133}" dt="2023-11-21T19:02:36.859" v="380" actId="20577"/>
          <ac:spMkLst>
            <pc:docMk/>
            <pc:sldMk cId="3358919351" sldId="257"/>
            <ac:spMk id="30" creationId="{564C457C-1101-428C-B0AD-4D4D5E840C1F}"/>
          </ac:spMkLst>
        </pc:spChg>
        <pc:spChg chg="mod">
          <ac:chgData name="Dani Pálfay" userId="73d8558601e2b23b" providerId="LiveId" clId="{4A78066E-4085-4FAA-9898-6737E6FA9133}" dt="2023-11-21T19:31:29.543" v="1247" actId="20577"/>
          <ac:spMkLst>
            <pc:docMk/>
            <pc:sldMk cId="3358919351" sldId="257"/>
            <ac:spMk id="128" creationId="{0D7603BC-70B5-466B-9517-ECD400D68CF6}"/>
          </ac:spMkLst>
        </pc:spChg>
        <pc:spChg chg="mod">
          <ac:chgData name="Dani Pálfay" userId="73d8558601e2b23b" providerId="LiveId" clId="{4A78066E-4085-4FAA-9898-6737E6FA9133}" dt="2023-11-21T18:59:12.670" v="356" actId="1076"/>
          <ac:spMkLst>
            <pc:docMk/>
            <pc:sldMk cId="3358919351" sldId="257"/>
            <ac:spMk id="129" creationId="{3DE90F0B-DE1A-45BE-A87A-3C47E3A1ACD7}"/>
          </ac:spMkLst>
        </pc:spChg>
      </pc:sldChg>
      <pc:sldChg chg="addSp delSp modSp mod modTransition delAnim modAnim">
        <pc:chgData name="Dani Pálfay" userId="73d8558601e2b23b" providerId="LiveId" clId="{4A78066E-4085-4FAA-9898-6737E6FA9133}" dt="2023-11-21T19:04:45.159" v="445" actId="1076"/>
        <pc:sldMkLst>
          <pc:docMk/>
          <pc:sldMk cId="1519427158" sldId="258"/>
        </pc:sldMkLst>
        <pc:spChg chg="add del mod">
          <ac:chgData name="Dani Pálfay" userId="73d8558601e2b23b" providerId="LiveId" clId="{4A78066E-4085-4FAA-9898-6737E6FA9133}" dt="2023-11-21T18:49:00.918" v="4"/>
          <ac:spMkLst>
            <pc:docMk/>
            <pc:sldMk cId="1519427158" sldId="258"/>
            <ac:spMk id="2" creationId="{DBD0ED44-6323-4934-B7C8-1AC49C99EF95}"/>
          </ac:spMkLst>
        </pc:spChg>
        <pc:spChg chg="add mod">
          <ac:chgData name="Dani Pálfay" userId="73d8558601e2b23b" providerId="LiveId" clId="{4A78066E-4085-4FAA-9898-6737E6FA9133}" dt="2023-11-21T18:48:59.994" v="2" actId="6549"/>
          <ac:spMkLst>
            <pc:docMk/>
            <pc:sldMk cId="1519427158" sldId="258"/>
            <ac:spMk id="3" creationId="{5704591E-562F-4C7F-907E-7003AD166FD6}"/>
          </ac:spMkLst>
        </pc:spChg>
        <pc:spChg chg="add mod">
          <ac:chgData name="Dani Pálfay" userId="73d8558601e2b23b" providerId="LiveId" clId="{4A78066E-4085-4FAA-9898-6737E6FA9133}" dt="2023-11-21T19:01:31.584" v="378" actId="2711"/>
          <ac:spMkLst>
            <pc:docMk/>
            <pc:sldMk cId="1519427158" sldId="258"/>
            <ac:spMk id="4" creationId="{C148C9BB-314F-463A-9954-F13EF5AE75EB}"/>
          </ac:spMkLst>
        </pc:spChg>
        <pc:spChg chg="add del">
          <ac:chgData name="Dani Pálfay" userId="73d8558601e2b23b" providerId="LiveId" clId="{4A78066E-4085-4FAA-9898-6737E6FA9133}" dt="2023-11-21T18:49:06.962" v="7"/>
          <ac:spMkLst>
            <pc:docMk/>
            <pc:sldMk cId="1519427158" sldId="258"/>
            <ac:spMk id="5" creationId="{DAB3C127-3774-47FC-BC95-0CFABE462FB4}"/>
          </ac:spMkLst>
        </pc:spChg>
        <pc:spChg chg="add del">
          <ac:chgData name="Dani Pálfay" userId="73d8558601e2b23b" providerId="LiveId" clId="{4A78066E-4085-4FAA-9898-6737E6FA9133}" dt="2023-11-21T18:49:17.446" v="11"/>
          <ac:spMkLst>
            <pc:docMk/>
            <pc:sldMk cId="1519427158" sldId="258"/>
            <ac:spMk id="7" creationId="{78580D68-2A65-4498-9140-B06427905B7F}"/>
          </ac:spMkLst>
        </pc:spChg>
        <pc:spChg chg="add del">
          <ac:chgData name="Dani Pálfay" userId="73d8558601e2b23b" providerId="LiveId" clId="{4A78066E-4085-4FAA-9898-6737E6FA9133}" dt="2023-11-21T18:49:29.142" v="13"/>
          <ac:spMkLst>
            <pc:docMk/>
            <pc:sldMk cId="1519427158" sldId="258"/>
            <ac:spMk id="8" creationId="{D6FD7745-4B8D-430C-8D38-C1E95D1701FB}"/>
          </ac:spMkLst>
        </pc:spChg>
        <pc:spChg chg="add del">
          <ac:chgData name="Dani Pálfay" userId="73d8558601e2b23b" providerId="LiveId" clId="{4A78066E-4085-4FAA-9898-6737E6FA9133}" dt="2023-11-21T18:49:30.601" v="15"/>
          <ac:spMkLst>
            <pc:docMk/>
            <pc:sldMk cId="1519427158" sldId="258"/>
            <ac:spMk id="9" creationId="{3D8495E2-66FD-4871-92F1-5F634DCC0E3F}"/>
          </ac:spMkLst>
        </pc:spChg>
        <pc:spChg chg="add mod">
          <ac:chgData name="Dani Pálfay" userId="73d8558601e2b23b" providerId="LiveId" clId="{4A78066E-4085-4FAA-9898-6737E6FA9133}" dt="2023-11-21T19:04:45.159" v="445" actId="1076"/>
          <ac:spMkLst>
            <pc:docMk/>
            <pc:sldMk cId="1519427158" sldId="258"/>
            <ac:spMk id="10" creationId="{A064F399-B5F2-44CF-ADE2-7DE305A55BAC}"/>
          </ac:spMkLst>
        </pc:spChg>
        <pc:spChg chg="add del mod">
          <ac:chgData name="Dani Pálfay" userId="73d8558601e2b23b" providerId="LiveId" clId="{4A78066E-4085-4FAA-9898-6737E6FA9133}" dt="2023-11-21T18:55:30.792" v="318" actId="478"/>
          <ac:spMkLst>
            <pc:docMk/>
            <pc:sldMk cId="1519427158" sldId="258"/>
            <ac:spMk id="11" creationId="{C05373D3-D236-4243-A432-666C8B8372D3}"/>
          </ac:spMkLst>
        </pc:spChg>
        <pc:spChg chg="add mod">
          <ac:chgData name="Dani Pálfay" userId="73d8558601e2b23b" providerId="LiveId" clId="{4A78066E-4085-4FAA-9898-6737E6FA9133}" dt="2023-11-21T18:54:58.291" v="316"/>
          <ac:spMkLst>
            <pc:docMk/>
            <pc:sldMk cId="1519427158" sldId="258"/>
            <ac:spMk id="12" creationId="{BCF7656F-A191-41E3-9394-7F99C3BBCD90}"/>
          </ac:spMkLst>
        </pc:spChg>
      </pc:sldChg>
      <pc:sldChg chg="addSp delSp modSp add mod setBg modAnim">
        <pc:chgData name="Dani Pálfay" userId="73d8558601e2b23b" providerId="LiveId" clId="{4A78066E-4085-4FAA-9898-6737E6FA9133}" dt="2023-11-21T19:14:21.981" v="1234"/>
        <pc:sldMkLst>
          <pc:docMk/>
          <pc:sldMk cId="597878844" sldId="259"/>
        </pc:sldMkLst>
        <pc:spChg chg="del mod">
          <ac:chgData name="Dani Pálfay" userId="73d8558601e2b23b" providerId="LiveId" clId="{4A78066E-4085-4FAA-9898-6737E6FA9133}" dt="2023-11-21T19:03:57.113" v="383" actId="478"/>
          <ac:spMkLst>
            <pc:docMk/>
            <pc:sldMk cId="597878844" sldId="259"/>
            <ac:spMk id="4" creationId="{C148C9BB-314F-463A-9954-F13EF5AE75EB}"/>
          </ac:spMkLst>
        </pc:spChg>
        <pc:spChg chg="add mod">
          <ac:chgData name="Dani Pálfay" userId="73d8558601e2b23b" providerId="LiveId" clId="{4A78066E-4085-4FAA-9898-6737E6FA9133}" dt="2023-11-21T19:07:34.870" v="460" actId="1076"/>
          <ac:spMkLst>
            <pc:docMk/>
            <pc:sldMk cId="597878844" sldId="259"/>
            <ac:spMk id="7" creationId="{60717BEC-2847-4724-9A48-A8A8C22F8521}"/>
          </ac:spMkLst>
        </pc:spChg>
        <pc:spChg chg="add mod">
          <ac:chgData name="Dani Pálfay" userId="73d8558601e2b23b" providerId="LiveId" clId="{4A78066E-4085-4FAA-9898-6737E6FA9133}" dt="2023-11-21T19:07:43.284" v="462" actId="1076"/>
          <ac:spMkLst>
            <pc:docMk/>
            <pc:sldMk cId="597878844" sldId="259"/>
            <ac:spMk id="8" creationId="{9CE3AB47-BB95-4AD4-9B5B-884837A6D759}"/>
          </ac:spMkLst>
        </pc:spChg>
        <pc:spChg chg="add mod">
          <ac:chgData name="Dani Pálfay" userId="73d8558601e2b23b" providerId="LiveId" clId="{4A78066E-4085-4FAA-9898-6737E6FA9133}" dt="2023-11-21T19:14:21.981" v="1234"/>
          <ac:spMkLst>
            <pc:docMk/>
            <pc:sldMk cId="597878844" sldId="259"/>
            <ac:spMk id="9" creationId="{CD28E065-46C5-4497-A552-0C8E5EF2B80B}"/>
          </ac:spMkLst>
        </pc:spChg>
        <pc:spChg chg="mod">
          <ac:chgData name="Dani Pálfay" userId="73d8558601e2b23b" providerId="LiveId" clId="{4A78066E-4085-4FAA-9898-6737E6FA9133}" dt="2023-11-21T19:04:54.564" v="456" actId="1076"/>
          <ac:spMkLst>
            <pc:docMk/>
            <pc:sldMk cId="597878844" sldId="259"/>
            <ac:spMk id="10" creationId="{A064F399-B5F2-44CF-ADE2-7DE305A55BAC}"/>
          </ac:spMkLst>
        </pc:spChg>
        <pc:picChg chg="del">
          <ac:chgData name="Dani Pálfay" userId="73d8558601e2b23b" providerId="LiveId" clId="{4A78066E-4085-4FAA-9898-6737E6FA9133}" dt="2023-11-21T19:03:58.856" v="384" actId="478"/>
          <ac:picMkLst>
            <pc:docMk/>
            <pc:sldMk cId="597878844" sldId="259"/>
            <ac:picMk id="6" creationId="{BD175318-92C5-4A77-B1B1-2874BCAC4E6A}"/>
          </ac:picMkLst>
        </pc:picChg>
      </pc:sldChg>
      <pc:sldChg chg="addSp delSp modSp add del mod delAnim">
        <pc:chgData name="Dani Pálfay" userId="73d8558601e2b23b" providerId="LiveId" clId="{4A78066E-4085-4FAA-9898-6737E6FA9133}" dt="2023-11-21T18:59:56.263" v="365" actId="47"/>
        <pc:sldMkLst>
          <pc:docMk/>
          <pc:sldMk cId="640906429" sldId="259"/>
        </pc:sldMkLst>
        <pc:spChg chg="add mod">
          <ac:chgData name="Dani Pálfay" userId="73d8558601e2b23b" providerId="LiveId" clId="{4A78066E-4085-4FAA-9898-6737E6FA9133}" dt="2023-11-21T18:57:36.428" v="324" actId="2085"/>
          <ac:spMkLst>
            <pc:docMk/>
            <pc:sldMk cId="640906429" sldId="259"/>
            <ac:spMk id="2" creationId="{6ACFC677-40B4-4D13-9D5A-AD00D791E516}"/>
          </ac:spMkLst>
        </pc:spChg>
        <pc:spChg chg="add mod">
          <ac:chgData name="Dani Pálfay" userId="73d8558601e2b23b" providerId="LiveId" clId="{4A78066E-4085-4FAA-9898-6737E6FA9133}" dt="2023-11-21T18:58:12.367" v="332" actId="1076"/>
          <ac:spMkLst>
            <pc:docMk/>
            <pc:sldMk cId="640906429" sldId="259"/>
            <ac:spMk id="3" creationId="{2AF739F1-2497-4CA5-A8E3-9D7263D4C4E5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4" creationId="{9FAAE6E6-59E5-4F23-A5C7-5B4412178B3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5" creationId="{62B4D1E4-BDC4-4B12-8F5D-E00B09485EB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6" creationId="{EC5EB9EE-F7B9-4850-A9DC-03C9C0F863B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6" creationId="{F28B48FD-D7D1-4885-A416-2133622B0F94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7" creationId="{1C4EADEF-3258-4CFA-9A53-90153744825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8" creationId="{688BA548-003B-490C-AA2D-C22D85B007F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9" creationId="{D425C533-62E4-4EC7-89C9-D02A0836E9A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0" creationId="{38B951BA-DE61-463D-A8DC-29DBADA67AC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1" creationId="{EDC1C6B0-43DE-468E-A7E4-CA81F356B80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2" creationId="{9F86A26A-9363-4F61-B0F5-2C1216194C32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3" creationId="{D3ACF17B-62BE-4A6C-B639-5B751C6BBFF6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4" creationId="{FE4F7095-7891-4B8A-9D6E-E3DE6FCF1D8A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5" creationId="{BFE908B9-B14D-40E4-AF3C-AA5EA925248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6" creationId="{330807CA-5EB2-4D30-965D-554A2BA8D967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7" creationId="{1C137985-C3D6-4078-B7FD-1D5871DBCB04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8" creationId="{ECFC1EEE-3FAC-45B5-BA77-CECC94330E1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9" creationId="{6F743FDE-F628-4E97-AEAD-81DD5DC2C23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1" creationId="{B033AB4A-90E1-4718-AF24-997F0D684731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2" creationId="{563D963E-7941-4966-9B26-C8636755173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3" creationId="{0379E916-24A8-48BC-9693-223DAEDBC41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4" creationId="{744EDAAA-7D9B-4EC8-A9E0-0B050DD0A20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8" creationId="{77C3E955-2BA0-49EC-BE27-12E72BDE7B0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9" creationId="{B78AEAC9-F92D-42B0-AF5B-5BDE742F977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0" creationId="{1E68E0C1-CF72-4E59-9FEE-F31520E6E71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1" creationId="{714A2271-342D-4190-A1B5-78DEDD3BB4B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2" creationId="{0FF65A5E-EB57-447D-9C3B-820D79B3EDC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3" creationId="{FADFE473-80C0-4CBB-A0D0-F711281C845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4" creationId="{17285EB5-B850-4ACF-ADCF-FF3DB7B6B00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5" creationId="{E92E981D-D9D8-4EE1-AFBC-D058C0D7C65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6" creationId="{1997C750-7BB3-4D05-BE0C-B97A7E631FA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7" creationId="{5FF01BA6-1063-4DE0-A593-D4AC3C0B33E0}"/>
          </ac:spMkLst>
        </pc:spChg>
        <pc:spChg chg="add mod">
          <ac:chgData name="Dani Pálfay" userId="73d8558601e2b23b" providerId="LiveId" clId="{4A78066E-4085-4FAA-9898-6737E6FA9133}" dt="2023-11-21T18:59:22.901" v="359" actId="1076"/>
          <ac:spMkLst>
            <pc:docMk/>
            <pc:sldMk cId="640906429" sldId="259"/>
            <ac:spMk id="108" creationId="{E1123067-86B4-4915-A557-93054B7A6064}"/>
          </ac:spMkLst>
        </pc:s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30" creationId="{0F04480B-533C-411D-A249-0BD585BC02CB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31" creationId="{EF121D5B-4974-45BE-A49C-53CFB76440F2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46" creationId="{AEA29261-7AB6-42F1-9883-C45ACF03C806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61" creationId="{7BD1E95B-46A3-4700-808C-F9B152FCD8D8}"/>
          </ac:grpSpMkLst>
        </pc:grpChg>
        <pc:graphicFrameChg chg="add del modGraphic">
          <ac:chgData name="Dani Pálfay" userId="73d8558601e2b23b" providerId="LiveId" clId="{4A78066E-4085-4FAA-9898-6737E6FA9133}" dt="2023-11-21T18:58:08.710" v="331" actId="478"/>
          <ac:graphicFrameMkLst>
            <pc:docMk/>
            <pc:sldMk cId="640906429" sldId="259"/>
            <ac:graphicFrameMk id="8" creationId="{078C1E02-88D7-455C-B61D-CE76EDFB1082}"/>
          </ac:graphicFrameMkLst>
        </pc:graphicFrame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5" creationId="{83768998-ED0F-46F0-AF5F-D83F67C71240}"/>
          </ac:picMkLst>
        </pc:pic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6" creationId="{48316A0C-28CC-474E-B2D3-E1F26E8915F0}"/>
          </ac:picMkLst>
        </pc:pic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7" creationId="{D58EECCF-3779-44BA-A9DC-E669CA399C2E}"/>
          </ac:picMkLst>
        </pc:pic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9" creationId="{601274EC-B55F-4928-A4F7-33EFE1CA61D5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1" creationId="{5341BC8B-5D1A-4BA5-AA02-2AC3D83F1696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2" creationId="{3F6CEBBE-8D3E-42E6-ADA7-78F73B9CC308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3" creationId="{BB30BDD2-D6EB-4246-A45A-934B3209CD77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4" creationId="{683828E4-F346-4DD8-ABE5-8F9B2D4A2BA6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5" creationId="{CDAD75B7-A430-4492-AAA3-0F5F65FAC69A}"/>
          </ac:cxnSpMkLst>
        </pc:cxnChg>
        <pc:cxnChg chg="add del mod">
          <ac:chgData name="Dani Pálfay" userId="73d8558601e2b23b" providerId="LiveId" clId="{4A78066E-4085-4FAA-9898-6737E6FA9133}" dt="2023-11-21T18:59:53.768" v="364" actId="478"/>
          <ac:cxnSpMkLst>
            <pc:docMk/>
            <pc:sldMk cId="640906429" sldId="259"/>
            <ac:cxnSpMk id="109" creationId="{4341B58F-E44C-45A6-B176-49027E880CBA}"/>
          </ac:cxnSpMkLst>
        </pc:cxnChg>
      </pc:sldChg>
      <pc:sldChg chg="addSp delSp modSp add mod delAnim">
        <pc:chgData name="Dani Pálfay" userId="73d8558601e2b23b" providerId="LiveId" clId="{4A78066E-4085-4FAA-9898-6737E6FA9133}" dt="2023-11-21T19:10:06.823" v="831" actId="20577"/>
        <pc:sldMkLst>
          <pc:docMk/>
          <pc:sldMk cId="4292398610" sldId="260"/>
        </pc:sldMkLst>
        <pc:spChg chg="add mod">
          <ac:chgData name="Dani Pálfay" userId="73d8558601e2b23b" providerId="LiveId" clId="{4A78066E-4085-4FAA-9898-6737E6FA9133}" dt="2023-11-21T19:10:06.823" v="831" actId="20577"/>
          <ac:spMkLst>
            <pc:docMk/>
            <pc:sldMk cId="4292398610" sldId="260"/>
            <ac:spMk id="2" creationId="{FFD8FF8C-82BB-4644-872D-52162123BEED}"/>
          </ac:spMkLst>
        </pc:spChg>
        <pc:spChg chg="del">
          <ac:chgData name="Dani Pálfay" userId="73d8558601e2b23b" providerId="LiveId" clId="{4A78066E-4085-4FAA-9898-6737E6FA9133}" dt="2023-11-21T19:08:05.674" v="464" actId="478"/>
          <ac:spMkLst>
            <pc:docMk/>
            <pc:sldMk cId="4292398610" sldId="260"/>
            <ac:spMk id="7" creationId="{60717BEC-2847-4724-9A48-A8A8C22F8521}"/>
          </ac:spMkLst>
        </pc:spChg>
        <pc:spChg chg="del">
          <ac:chgData name="Dani Pálfay" userId="73d8558601e2b23b" providerId="LiveId" clId="{4A78066E-4085-4FAA-9898-6737E6FA9133}" dt="2023-11-21T19:08:07.448" v="465" actId="478"/>
          <ac:spMkLst>
            <pc:docMk/>
            <pc:sldMk cId="4292398610" sldId="260"/>
            <ac:spMk id="8" creationId="{9CE3AB47-BB95-4AD4-9B5B-884837A6D759}"/>
          </ac:spMkLst>
        </pc:spChg>
        <pc:spChg chg="mod">
          <ac:chgData name="Dani Pálfay" userId="73d8558601e2b23b" providerId="LiveId" clId="{4A78066E-4085-4FAA-9898-6737E6FA9133}" dt="2023-11-21T19:08:19.528" v="466"/>
          <ac:spMkLst>
            <pc:docMk/>
            <pc:sldMk cId="4292398610" sldId="260"/>
            <ac:spMk id="12" creationId="{BCF7656F-A191-41E3-9394-7F99C3BBCD90}"/>
          </ac:spMkLst>
        </pc:spChg>
      </pc:sldChg>
      <pc:sldChg chg="modSp add mod">
        <pc:chgData name="Dani Pálfay" userId="73d8558601e2b23b" providerId="LiveId" clId="{4A78066E-4085-4FAA-9898-6737E6FA9133}" dt="2023-11-21T19:11:42.997" v="1078" actId="1076"/>
        <pc:sldMkLst>
          <pc:docMk/>
          <pc:sldMk cId="3769826658" sldId="261"/>
        </pc:sldMkLst>
        <pc:spChg chg="mod">
          <ac:chgData name="Dani Pálfay" userId="73d8558601e2b23b" providerId="LiveId" clId="{4A78066E-4085-4FAA-9898-6737E6FA9133}" dt="2023-11-21T19:11:42.997" v="1078" actId="1076"/>
          <ac:spMkLst>
            <pc:docMk/>
            <pc:sldMk cId="3769826658" sldId="261"/>
            <ac:spMk id="2" creationId="{FFD8FF8C-82BB-4644-872D-52162123BEED}"/>
          </ac:spMkLst>
        </pc:spChg>
      </pc:sldChg>
      <pc:sldChg chg="modSp add mod">
        <pc:chgData name="Dani Pálfay" userId="73d8558601e2b23b" providerId="LiveId" clId="{4A78066E-4085-4FAA-9898-6737E6FA9133}" dt="2023-11-21T19:13:49.181" v="1233" actId="20577"/>
        <pc:sldMkLst>
          <pc:docMk/>
          <pc:sldMk cId="2744455838" sldId="262"/>
        </pc:sldMkLst>
        <pc:spChg chg="mod">
          <ac:chgData name="Dani Pálfay" userId="73d8558601e2b23b" providerId="LiveId" clId="{4A78066E-4085-4FAA-9898-6737E6FA9133}" dt="2023-11-21T19:13:49.181" v="1233" actId="20577"/>
          <ac:spMkLst>
            <pc:docMk/>
            <pc:sldMk cId="2744455838" sldId="262"/>
            <ac:spMk id="2" creationId="{FFD8FF8C-82BB-4644-872D-52162123BE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73A1AD-B47F-4B96-9F08-727FBED7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8ACC88-4EEA-4E85-9AA6-DED8051F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28EF1C-34E3-4B19-B55D-DE1E02C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9BC2C3-D67C-4E56-8CCF-7F0D18A5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E3F52F-7F57-49AC-93DE-57FDA853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59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DE0C6E-FB10-429E-869F-2666033B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94B775-1986-4312-AF27-1496C402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282599-DF9F-4CCD-970F-1E808FD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072783-1D35-49D4-9691-DAB4592C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013443-8F35-4AF1-A589-532505EF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3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86DB4FC-560F-459D-AA81-872B3B2A0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52DB66-327D-45FD-881C-2C7215DE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78ADF2-1A8F-4EFB-8503-18DF48D2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519C7D-1963-45E8-A531-449DE69D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69711A-B0E6-4396-9812-A516394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0BB20B-13FC-4196-9257-9027B350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1EDE1-BABC-40CF-B545-C7558C93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B0DE1D-F837-42F8-A6E5-9C542470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DD8B5A-DFD1-4966-A7A9-0188373B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0A51C-BAD9-4BAD-ACFC-C12B93EC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9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289312-110D-4A68-8746-37B5D606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ABCA19-0071-4A08-B954-0A0A14D7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6D3B71-466D-4AD9-AD42-6AB40CBF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4BA145-35D1-4164-B75E-4C662419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EC2A8-97CA-46BC-B7C2-2D59B9E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01C8F-63F3-4762-A41E-120E8947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B8A6C1-B09C-442A-913B-3B4646995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0D0B4D-B9C0-41AA-B97C-BF45FEF5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624356-D543-4D4D-B729-443B3FD4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B528A9-DE83-4DAF-92A5-347E73C2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72F169-45F4-41F4-9F4F-9EC12073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36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FDC05-28D7-4FE8-A6D7-2BD4E243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70C099-38ED-4F27-8BAC-2705354B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7BCED6-5231-4E02-8488-D8506B7D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E4B5DF8-A6D4-470A-B740-91F1AFDAE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BAA2FE-6910-4C85-8835-711EFB4D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D30B7C-1B8C-4546-9689-EB87B937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27FC0B-9F30-4CB5-AC6C-65454FD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032D4B3-4F70-4C59-BE60-CA1B4560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0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7C6A4-1496-4C03-AC72-17669467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B1E81C-F54E-4FDD-9D60-F067A979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3E6458-3A26-40CD-A21D-C5C99301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A45302-0A9A-46D5-B2F2-23F337F6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7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CEC949A-3D3A-4B6E-A3C4-384DA53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EA71651-E709-41D3-A9B1-682ECBD0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13AA85-C43A-4622-BDDD-219E7ADE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3D9B56-6732-4B6C-AAC7-3DE7A1D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4DFA9C-092A-440B-89CA-3A9D11BA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E54198-9BD4-4CAF-BA3E-2F36FBEB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C883A2-FFDD-4901-B202-7204345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27BA64-8BE7-49BC-8536-BD72ED64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8A4708-48CD-49EE-A938-2852ADBC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7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CE5297-4655-479F-BD81-E9BCEE46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A6B5EF-7CFE-4CE3-9937-AB1AAB041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124610-281F-4985-9735-4A6FC20D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4A4D28-F50C-4FC1-9E01-43F1A263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7736E0-AAF2-45A9-AC70-B8C0554B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AFF91F-2B56-4485-9821-0A9C7C0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09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F937D6-96DF-4FD0-8325-F4DA4EBD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C0E809-7FD8-4452-B67B-0E96C001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20291A-7283-4055-A82E-EFC7F082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C75729-38BF-4F3D-9AC3-2F5E3E1DF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C51287-A5AB-462A-A4C4-9B5D516E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87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églalap 132">
            <a:extLst>
              <a:ext uri="{FF2B5EF4-FFF2-40B4-BE49-F238E27FC236}">
                <a16:creationId xmlns:a16="http://schemas.microsoft.com/office/drawing/2014/main" id="{6EFEC439-AD6A-485A-AAFE-9447FCD5E987}"/>
              </a:ext>
            </a:extLst>
          </p:cNvPr>
          <p:cNvSpPr/>
          <p:nvPr/>
        </p:nvSpPr>
        <p:spPr>
          <a:xfrm>
            <a:off x="-36524" y="3642498"/>
            <a:ext cx="4203792" cy="136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E0DE6D8E-3460-45BC-9948-D54E24083AA6}"/>
              </a:ext>
            </a:extLst>
          </p:cNvPr>
          <p:cNvSpPr/>
          <p:nvPr/>
        </p:nvSpPr>
        <p:spPr>
          <a:xfrm>
            <a:off x="-24688" y="1970909"/>
            <a:ext cx="4203792" cy="136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FC486B37-65F3-4453-A961-D13547418599}"/>
              </a:ext>
            </a:extLst>
          </p:cNvPr>
          <p:cNvSpPr/>
          <p:nvPr/>
        </p:nvSpPr>
        <p:spPr>
          <a:xfrm>
            <a:off x="-24688" y="4229711"/>
            <a:ext cx="3763558" cy="2583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</a:t>
            </a:r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3DE90F0B-DE1A-45BE-A87A-3C47E3A1ACD7}"/>
              </a:ext>
            </a:extLst>
          </p:cNvPr>
          <p:cNvSpPr/>
          <p:nvPr/>
        </p:nvSpPr>
        <p:spPr>
          <a:xfrm>
            <a:off x="0" y="-274320"/>
            <a:ext cx="5194851" cy="30339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</a:t>
            </a:r>
          </a:p>
        </p:txBody>
      </p:sp>
      <p:sp>
        <p:nvSpPr>
          <p:cNvPr id="124" name="Téglalap 123">
            <a:extLst>
              <a:ext uri="{FF2B5EF4-FFF2-40B4-BE49-F238E27FC236}">
                <a16:creationId xmlns:a16="http://schemas.microsoft.com/office/drawing/2014/main" id="{82365387-70B1-4644-AC6D-223290CB3E91}"/>
              </a:ext>
            </a:extLst>
          </p:cNvPr>
          <p:cNvSpPr/>
          <p:nvPr/>
        </p:nvSpPr>
        <p:spPr>
          <a:xfrm>
            <a:off x="4396714" y="4229711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9" name="Egyenes összekötő 108">
            <a:extLst>
              <a:ext uri="{FF2B5EF4-FFF2-40B4-BE49-F238E27FC236}">
                <a16:creationId xmlns:a16="http://schemas.microsoft.com/office/drawing/2014/main" id="{7F35E848-089E-42E9-B278-CC9A66BE3616}"/>
              </a:ext>
            </a:extLst>
          </p:cNvPr>
          <p:cNvCxnSpPr>
            <a:cxnSpLocks/>
          </p:cNvCxnSpPr>
          <p:nvPr/>
        </p:nvCxnSpPr>
        <p:spPr>
          <a:xfrm>
            <a:off x="6997148" y="2150851"/>
            <a:ext cx="5479332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gyenes összekötő 111">
            <a:extLst>
              <a:ext uri="{FF2B5EF4-FFF2-40B4-BE49-F238E27FC236}">
                <a16:creationId xmlns:a16="http://schemas.microsoft.com/office/drawing/2014/main" id="{5BACF2AF-358D-41DB-BD95-2C0D8EAF0949}"/>
              </a:ext>
            </a:extLst>
          </p:cNvPr>
          <p:cNvCxnSpPr>
            <a:cxnSpLocks/>
          </p:cNvCxnSpPr>
          <p:nvPr/>
        </p:nvCxnSpPr>
        <p:spPr>
          <a:xfrm>
            <a:off x="6997148" y="2150851"/>
            <a:ext cx="0" cy="4945688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églalap 115">
            <a:extLst>
              <a:ext uri="{FF2B5EF4-FFF2-40B4-BE49-F238E27FC236}">
                <a16:creationId xmlns:a16="http://schemas.microsoft.com/office/drawing/2014/main" id="{932509D7-B011-4866-96FA-CB999942D1C1}"/>
              </a:ext>
            </a:extLst>
          </p:cNvPr>
          <p:cNvSpPr/>
          <p:nvPr/>
        </p:nvSpPr>
        <p:spPr>
          <a:xfrm>
            <a:off x="6543792" y="2822714"/>
            <a:ext cx="1318050" cy="245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Téglalap 116">
            <a:extLst>
              <a:ext uri="{FF2B5EF4-FFF2-40B4-BE49-F238E27FC236}">
                <a16:creationId xmlns:a16="http://schemas.microsoft.com/office/drawing/2014/main" id="{B23DEECC-B48B-4885-B963-20B58E5525FF}"/>
              </a:ext>
            </a:extLst>
          </p:cNvPr>
          <p:cNvSpPr/>
          <p:nvPr/>
        </p:nvSpPr>
        <p:spPr>
          <a:xfrm>
            <a:off x="7793205" y="2503195"/>
            <a:ext cx="4203792" cy="1581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80CFA21F-97F0-4CF6-A7A2-82174AB6D577}"/>
              </a:ext>
            </a:extLst>
          </p:cNvPr>
          <p:cNvSpPr/>
          <p:nvPr/>
        </p:nvSpPr>
        <p:spPr>
          <a:xfrm>
            <a:off x="8445184" y="3670013"/>
            <a:ext cx="3783496" cy="3889296"/>
          </a:xfrm>
          <a:custGeom>
            <a:avLst/>
            <a:gdLst>
              <a:gd name="connsiteX0" fmla="*/ 0 w 3783496"/>
              <a:gd name="connsiteY0" fmla="*/ 0 h 3747056"/>
              <a:gd name="connsiteX1" fmla="*/ 3783496 w 3783496"/>
              <a:gd name="connsiteY1" fmla="*/ 0 h 3747056"/>
              <a:gd name="connsiteX2" fmla="*/ 3783496 w 3783496"/>
              <a:gd name="connsiteY2" fmla="*/ 3747056 h 3747056"/>
              <a:gd name="connsiteX3" fmla="*/ 0 w 3783496"/>
              <a:gd name="connsiteY3" fmla="*/ 3747056 h 3747056"/>
              <a:gd name="connsiteX4" fmla="*/ 0 w 3783496"/>
              <a:gd name="connsiteY4" fmla="*/ 0 h 3747056"/>
              <a:gd name="connsiteX0" fmla="*/ 0 w 3783496"/>
              <a:gd name="connsiteY0" fmla="*/ 142240 h 3889296"/>
              <a:gd name="connsiteX1" fmla="*/ 3539656 w 3783496"/>
              <a:gd name="connsiteY1" fmla="*/ 0 h 3889296"/>
              <a:gd name="connsiteX2" fmla="*/ 3783496 w 3783496"/>
              <a:gd name="connsiteY2" fmla="*/ 3889296 h 3889296"/>
              <a:gd name="connsiteX3" fmla="*/ 0 w 3783496"/>
              <a:gd name="connsiteY3" fmla="*/ 3889296 h 3889296"/>
              <a:gd name="connsiteX4" fmla="*/ 0 w 3783496"/>
              <a:gd name="connsiteY4" fmla="*/ 142240 h 388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3496" h="3889296">
                <a:moveTo>
                  <a:pt x="0" y="142240"/>
                </a:moveTo>
                <a:lnTo>
                  <a:pt x="3539656" y="0"/>
                </a:lnTo>
                <a:lnTo>
                  <a:pt x="3783496" y="3889296"/>
                </a:lnTo>
                <a:lnTo>
                  <a:pt x="0" y="3889296"/>
                </a:lnTo>
                <a:lnTo>
                  <a:pt x="0" y="1422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Luther Otthon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B0A4F93F-9D1D-4BFA-85A9-13F9D24F94B5}"/>
              </a:ext>
            </a:extLst>
          </p:cNvPr>
          <p:cNvSpPr/>
          <p:nvPr/>
        </p:nvSpPr>
        <p:spPr>
          <a:xfrm>
            <a:off x="11177438" y="3495858"/>
            <a:ext cx="838194" cy="632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Téglalap 118">
            <a:extLst>
              <a:ext uri="{FF2B5EF4-FFF2-40B4-BE49-F238E27FC236}">
                <a16:creationId xmlns:a16="http://schemas.microsoft.com/office/drawing/2014/main" id="{7A1941C4-3984-4D1C-BCBD-C52A311DB435}"/>
              </a:ext>
            </a:extLst>
          </p:cNvPr>
          <p:cNvSpPr/>
          <p:nvPr/>
        </p:nvSpPr>
        <p:spPr>
          <a:xfrm>
            <a:off x="4514131" y="4556643"/>
            <a:ext cx="914386" cy="12306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67522133-D685-49FD-9B8F-966D246AE7D1}"/>
              </a:ext>
            </a:extLst>
          </p:cNvPr>
          <p:cNvSpPr/>
          <p:nvPr/>
        </p:nvSpPr>
        <p:spPr>
          <a:xfrm>
            <a:off x="4641450" y="3766677"/>
            <a:ext cx="659748" cy="85701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277792 h 1192192"/>
              <a:gd name="connsiteX1" fmla="*/ 451413 w 914400"/>
              <a:gd name="connsiteY1" fmla="*/ 0 h 1192192"/>
              <a:gd name="connsiteX2" fmla="*/ 914400 w 914400"/>
              <a:gd name="connsiteY2" fmla="*/ 277792 h 1192192"/>
              <a:gd name="connsiteX3" fmla="*/ 914400 w 914400"/>
              <a:gd name="connsiteY3" fmla="*/ 1192192 h 1192192"/>
              <a:gd name="connsiteX4" fmla="*/ 0 w 914400"/>
              <a:gd name="connsiteY4" fmla="*/ 1192192 h 1192192"/>
              <a:gd name="connsiteX5" fmla="*/ 0 w 914400"/>
              <a:gd name="connsiteY5" fmla="*/ 277792 h 1192192"/>
              <a:gd name="connsiteX0" fmla="*/ 0 w 914400"/>
              <a:gd name="connsiteY0" fmla="*/ 280579 h 1194979"/>
              <a:gd name="connsiteX1" fmla="*/ 451413 w 914400"/>
              <a:gd name="connsiteY1" fmla="*/ 2787 h 1194979"/>
              <a:gd name="connsiteX2" fmla="*/ 914400 w 914400"/>
              <a:gd name="connsiteY2" fmla="*/ 280579 h 1194979"/>
              <a:gd name="connsiteX3" fmla="*/ 914400 w 914400"/>
              <a:gd name="connsiteY3" fmla="*/ 1194979 h 1194979"/>
              <a:gd name="connsiteX4" fmla="*/ 0 w 914400"/>
              <a:gd name="connsiteY4" fmla="*/ 1194979 h 1194979"/>
              <a:gd name="connsiteX5" fmla="*/ 0 w 914400"/>
              <a:gd name="connsiteY5" fmla="*/ 280579 h 1194979"/>
              <a:gd name="connsiteX0" fmla="*/ 0 w 914400"/>
              <a:gd name="connsiteY0" fmla="*/ 280579 h 1194979"/>
              <a:gd name="connsiteX1" fmla="*/ 451413 w 914400"/>
              <a:gd name="connsiteY1" fmla="*/ 2787 h 1194979"/>
              <a:gd name="connsiteX2" fmla="*/ 914400 w 914400"/>
              <a:gd name="connsiteY2" fmla="*/ 280579 h 1194979"/>
              <a:gd name="connsiteX3" fmla="*/ 914400 w 914400"/>
              <a:gd name="connsiteY3" fmla="*/ 1194979 h 1194979"/>
              <a:gd name="connsiteX4" fmla="*/ 0 w 914400"/>
              <a:gd name="connsiteY4" fmla="*/ 1194979 h 1194979"/>
              <a:gd name="connsiteX5" fmla="*/ 0 w 914400"/>
              <a:gd name="connsiteY5" fmla="*/ 280579 h 119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194979">
                <a:moveTo>
                  <a:pt x="0" y="280579"/>
                </a:moveTo>
                <a:cubicBezTo>
                  <a:pt x="138896" y="269004"/>
                  <a:pt x="196770" y="-31936"/>
                  <a:pt x="451413" y="2787"/>
                </a:cubicBezTo>
                <a:cubicBezTo>
                  <a:pt x="744638" y="37511"/>
                  <a:pt x="760071" y="187982"/>
                  <a:pt x="914400" y="280579"/>
                </a:cubicBezTo>
                <a:lnTo>
                  <a:pt x="914400" y="1194979"/>
                </a:lnTo>
                <a:lnTo>
                  <a:pt x="0" y="1194979"/>
                </a:lnTo>
                <a:lnTo>
                  <a:pt x="0" y="2805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R.I.P</a:t>
            </a:r>
          </a:p>
          <a:p>
            <a:pPr algn="ctr"/>
            <a:endParaRPr lang="hu-HU" dirty="0"/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33D9B56E-D680-40BB-A03B-1C0109EC0058}"/>
              </a:ext>
            </a:extLst>
          </p:cNvPr>
          <p:cNvSpPr/>
          <p:nvPr/>
        </p:nvSpPr>
        <p:spPr>
          <a:xfrm>
            <a:off x="4335615" y="548640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2962274C-1805-4599-9834-602A38EC34DA}"/>
              </a:ext>
            </a:extLst>
          </p:cNvPr>
          <p:cNvSpPr/>
          <p:nvPr/>
        </p:nvSpPr>
        <p:spPr>
          <a:xfrm rot="16200000">
            <a:off x="3820354" y="488188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églalap 122">
            <a:extLst>
              <a:ext uri="{FF2B5EF4-FFF2-40B4-BE49-F238E27FC236}">
                <a16:creationId xmlns:a16="http://schemas.microsoft.com/office/drawing/2014/main" id="{EBD2ACDD-CB5C-4271-82F9-86704B68FFA4}"/>
              </a:ext>
            </a:extLst>
          </p:cNvPr>
          <p:cNvSpPr/>
          <p:nvPr/>
        </p:nvSpPr>
        <p:spPr>
          <a:xfrm rot="16200000">
            <a:off x="4954284" y="488188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Nyíl: balra mutató 124">
            <a:extLst>
              <a:ext uri="{FF2B5EF4-FFF2-40B4-BE49-F238E27FC236}">
                <a16:creationId xmlns:a16="http://schemas.microsoft.com/office/drawing/2014/main" id="{F5304F2A-5DC4-425B-8092-4E0F700C2497}"/>
              </a:ext>
            </a:extLst>
          </p:cNvPr>
          <p:cNvSpPr/>
          <p:nvPr/>
        </p:nvSpPr>
        <p:spPr>
          <a:xfrm rot="12316313">
            <a:off x="10719977" y="6115528"/>
            <a:ext cx="1364755" cy="980319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6" name="Nyíl: balra mutató 125">
            <a:extLst>
              <a:ext uri="{FF2B5EF4-FFF2-40B4-BE49-F238E27FC236}">
                <a16:creationId xmlns:a16="http://schemas.microsoft.com/office/drawing/2014/main" id="{D06B4D68-DDA9-4F45-9BA7-8134CA921244}"/>
              </a:ext>
            </a:extLst>
          </p:cNvPr>
          <p:cNvSpPr/>
          <p:nvPr/>
        </p:nvSpPr>
        <p:spPr>
          <a:xfrm rot="2497757">
            <a:off x="156076" y="325022"/>
            <a:ext cx="1625986" cy="1088020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7" name="Téglalap 126">
            <a:extLst>
              <a:ext uri="{FF2B5EF4-FFF2-40B4-BE49-F238E27FC236}">
                <a16:creationId xmlns:a16="http://schemas.microsoft.com/office/drawing/2014/main" id="{CC256F15-9B93-4E41-8E5B-A093DD08DE88}"/>
              </a:ext>
            </a:extLst>
          </p:cNvPr>
          <p:cNvSpPr/>
          <p:nvPr/>
        </p:nvSpPr>
        <p:spPr>
          <a:xfrm rot="5400000">
            <a:off x="3361096" y="3532886"/>
            <a:ext cx="5890260" cy="7599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002060"/>
                </a:solidFill>
              </a:rPr>
              <a:t>Grave</a:t>
            </a:r>
            <a:r>
              <a:rPr lang="hu-HU" dirty="0">
                <a:solidFill>
                  <a:srgbClr val="002060"/>
                </a:solidFill>
              </a:rPr>
              <a:t>  Street</a:t>
            </a:r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0D7603BC-70B5-466B-9517-ECD400D68CF6}"/>
              </a:ext>
            </a:extLst>
          </p:cNvPr>
          <p:cNvSpPr/>
          <p:nvPr/>
        </p:nvSpPr>
        <p:spPr>
          <a:xfrm>
            <a:off x="0" y="3033982"/>
            <a:ext cx="6046067" cy="6953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 út</a:t>
            </a:r>
          </a:p>
        </p:txBody>
      </p: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6BBB4999-01EA-4E98-A2C1-A68C8946CD29}"/>
              </a:ext>
            </a:extLst>
          </p:cNvPr>
          <p:cNvCxnSpPr>
            <a:cxnSpLocks/>
          </p:cNvCxnSpPr>
          <p:nvPr/>
        </p:nvCxnSpPr>
        <p:spPr>
          <a:xfrm flipV="1">
            <a:off x="6997148" y="-77672"/>
            <a:ext cx="0" cy="2380923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zis 135">
            <a:extLst>
              <a:ext uri="{FF2B5EF4-FFF2-40B4-BE49-F238E27FC236}">
                <a16:creationId xmlns:a16="http://schemas.microsoft.com/office/drawing/2014/main" id="{B50C5842-627B-42E9-84A7-07A4459AE579}"/>
              </a:ext>
            </a:extLst>
          </p:cNvPr>
          <p:cNvSpPr/>
          <p:nvPr/>
        </p:nvSpPr>
        <p:spPr>
          <a:xfrm>
            <a:off x="10261923" y="-845957"/>
            <a:ext cx="2769228" cy="2090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Szövegdoboz 136">
            <a:extLst>
              <a:ext uri="{FF2B5EF4-FFF2-40B4-BE49-F238E27FC236}">
                <a16:creationId xmlns:a16="http://schemas.microsoft.com/office/drawing/2014/main" id="{69D0E761-9929-415E-8576-05E6531D102A}"/>
              </a:ext>
            </a:extLst>
          </p:cNvPr>
          <p:cNvSpPr txBox="1"/>
          <p:nvPr/>
        </p:nvSpPr>
        <p:spPr>
          <a:xfrm>
            <a:off x="8046720" y="660400"/>
            <a:ext cx="1719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Budapesti</a:t>
            </a:r>
          </a:p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Magyar Szentek </a:t>
            </a:r>
          </a:p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Temploma</a:t>
            </a:r>
          </a:p>
        </p:txBody>
      </p:sp>
      <p:sp>
        <p:nvSpPr>
          <p:cNvPr id="138" name="Ellipszis 137">
            <a:hlinkClick r:id="rId2" action="ppaction://hlinksldjump"/>
            <a:extLst>
              <a:ext uri="{FF2B5EF4-FFF2-40B4-BE49-F238E27FC236}">
                <a16:creationId xmlns:a16="http://schemas.microsoft.com/office/drawing/2014/main" id="{7D835B5C-718B-489A-A898-75DD666DB93D}"/>
              </a:ext>
            </a:extLst>
          </p:cNvPr>
          <p:cNvSpPr/>
          <p:nvPr/>
        </p:nvSpPr>
        <p:spPr>
          <a:xfrm>
            <a:off x="9665112" y="437937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9" name="Ellipszis 138">
            <a:hlinkClick r:id="rId3" action="ppaction://hlinksldjump"/>
            <a:extLst>
              <a:ext uri="{FF2B5EF4-FFF2-40B4-BE49-F238E27FC236}">
                <a16:creationId xmlns:a16="http://schemas.microsoft.com/office/drawing/2014/main" id="{60759AF1-FFAF-42D5-AF1D-0A650884937B}"/>
              </a:ext>
            </a:extLst>
          </p:cNvPr>
          <p:cNvSpPr/>
          <p:nvPr/>
        </p:nvSpPr>
        <p:spPr>
          <a:xfrm>
            <a:off x="4758078" y="566068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40" name="Ellipszis 139">
            <a:extLst>
              <a:ext uri="{FF2B5EF4-FFF2-40B4-BE49-F238E27FC236}">
                <a16:creationId xmlns:a16="http://schemas.microsoft.com/office/drawing/2014/main" id="{EA21421F-F13E-4D70-A7C5-650FCD6B323D}"/>
              </a:ext>
            </a:extLst>
          </p:cNvPr>
          <p:cNvSpPr/>
          <p:nvPr/>
        </p:nvSpPr>
        <p:spPr>
          <a:xfrm>
            <a:off x="856145" y="75730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41" name="Ellipszis 140">
            <a:extLst>
              <a:ext uri="{FF2B5EF4-FFF2-40B4-BE49-F238E27FC236}">
                <a16:creationId xmlns:a16="http://schemas.microsoft.com/office/drawing/2014/main" id="{D42A2370-687A-4137-A6B0-28E82A3DB1D9}"/>
              </a:ext>
            </a:extLst>
          </p:cNvPr>
          <p:cNvSpPr/>
          <p:nvPr/>
        </p:nvSpPr>
        <p:spPr>
          <a:xfrm>
            <a:off x="10916045" y="6250636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9" name="Nyíl: balra mutató 28">
            <a:extLst>
              <a:ext uri="{FF2B5EF4-FFF2-40B4-BE49-F238E27FC236}">
                <a16:creationId xmlns:a16="http://schemas.microsoft.com/office/drawing/2014/main" id="{420D3F83-13E3-489B-A208-A9AEFFCB4E6B}"/>
              </a:ext>
            </a:extLst>
          </p:cNvPr>
          <p:cNvSpPr/>
          <p:nvPr/>
        </p:nvSpPr>
        <p:spPr>
          <a:xfrm rot="4017166">
            <a:off x="3107301" y="136466"/>
            <a:ext cx="1625986" cy="1088020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564C457C-1101-428C-B0AD-4D4D5E840C1F}"/>
              </a:ext>
            </a:extLst>
          </p:cNvPr>
          <p:cNvSpPr/>
          <p:nvPr/>
        </p:nvSpPr>
        <p:spPr>
          <a:xfrm>
            <a:off x="3692795" y="51691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89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62B4D1E4-BDC4-4B12-8F5D-E00B09485EBF}"/>
              </a:ext>
            </a:extLst>
          </p:cNvPr>
          <p:cNvSpPr/>
          <p:nvPr/>
        </p:nvSpPr>
        <p:spPr>
          <a:xfrm>
            <a:off x="4522304" y="407504"/>
            <a:ext cx="1041424" cy="5327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FAAE6E6-59E5-4F23-A5C7-5B4412178B3B}"/>
              </a:ext>
            </a:extLst>
          </p:cNvPr>
          <p:cNvSpPr/>
          <p:nvPr/>
        </p:nvSpPr>
        <p:spPr>
          <a:xfrm>
            <a:off x="5027298" y="1306025"/>
            <a:ext cx="5648302" cy="3256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C5EB9EE-F7B9-4850-A9DC-03C9C0F863BB}"/>
              </a:ext>
            </a:extLst>
          </p:cNvPr>
          <p:cNvSpPr/>
          <p:nvPr/>
        </p:nvSpPr>
        <p:spPr>
          <a:xfrm>
            <a:off x="6490961" y="757606"/>
            <a:ext cx="911246" cy="3804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601274EC-B55F-4928-A4F7-33EFE1CA61D5}"/>
              </a:ext>
            </a:extLst>
          </p:cNvPr>
          <p:cNvCxnSpPr>
            <a:cxnSpLocks/>
          </p:cNvCxnSpPr>
          <p:nvPr/>
        </p:nvCxnSpPr>
        <p:spPr>
          <a:xfrm>
            <a:off x="188844" y="3776869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341BC8B-5D1A-4BA5-AA02-2AC3D83F1696}"/>
              </a:ext>
            </a:extLst>
          </p:cNvPr>
          <p:cNvCxnSpPr>
            <a:cxnSpLocks/>
          </p:cNvCxnSpPr>
          <p:nvPr/>
        </p:nvCxnSpPr>
        <p:spPr>
          <a:xfrm>
            <a:off x="188844" y="3144079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3F6CEBBE-8D3E-42E6-ADA7-78F73B9CC308}"/>
              </a:ext>
            </a:extLst>
          </p:cNvPr>
          <p:cNvCxnSpPr>
            <a:cxnSpLocks/>
          </p:cNvCxnSpPr>
          <p:nvPr/>
        </p:nvCxnSpPr>
        <p:spPr>
          <a:xfrm>
            <a:off x="188844" y="2551044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B30BDD2-D6EB-4246-A45A-934B3209CD77}"/>
              </a:ext>
            </a:extLst>
          </p:cNvPr>
          <p:cNvCxnSpPr>
            <a:cxnSpLocks/>
          </p:cNvCxnSpPr>
          <p:nvPr/>
        </p:nvCxnSpPr>
        <p:spPr>
          <a:xfrm>
            <a:off x="188844" y="1928192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683828E4-F346-4DD8-ABE5-8F9B2D4A2BA6}"/>
              </a:ext>
            </a:extLst>
          </p:cNvPr>
          <p:cNvCxnSpPr>
            <a:cxnSpLocks/>
          </p:cNvCxnSpPr>
          <p:nvPr/>
        </p:nvCxnSpPr>
        <p:spPr>
          <a:xfrm>
            <a:off x="188844" y="1306025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DAD75B7-A430-4492-AAA3-0F5F65FAC69A}"/>
              </a:ext>
            </a:extLst>
          </p:cNvPr>
          <p:cNvCxnSpPr>
            <a:cxnSpLocks/>
          </p:cNvCxnSpPr>
          <p:nvPr/>
        </p:nvCxnSpPr>
        <p:spPr>
          <a:xfrm>
            <a:off x="188844" y="4539555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0F04480B-533C-411D-A249-0BD585BC02CB}"/>
              </a:ext>
            </a:extLst>
          </p:cNvPr>
          <p:cNvGrpSpPr/>
          <p:nvPr/>
        </p:nvGrpSpPr>
        <p:grpSpPr>
          <a:xfrm>
            <a:off x="5267739" y="1454425"/>
            <a:ext cx="5040492" cy="400013"/>
            <a:chOff x="5267739" y="1454425"/>
            <a:chExt cx="5040492" cy="400013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5D8AFF77-9D49-4F5C-830C-6225018770B7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6471B5BA-0614-49C2-B6F5-B3D0EA6E6B28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DAD320E8-0D5F-426A-861D-0529029D86D0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B181FA1-729F-4EFF-A6F1-25F8ABD211B2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4BF273E4-14A2-4048-9FAE-DB736CBEC116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9B4B0153-7347-422A-9D2E-DE6A97DBFA88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8EFF1F30-76E3-4B39-BEED-AD3D6D8F8E12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FD511435-B44F-45E7-AAF0-92829BC81C02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D62B574-2024-4EC5-AC7C-4672CFA59529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65D1923C-F53D-493A-84DD-3EDDAA3114F5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E4FC5904-A658-4C42-B246-B4CC03E85C49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8CDD2B4-D192-4E4F-9417-517C35B8E468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97F8431A-1478-4D9E-8118-429A98703A4C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E261C0F5-5A92-4692-B3EA-B6ED687C5CBC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EF121D5B-4974-45BE-A49C-53CFB76440F2}"/>
              </a:ext>
            </a:extLst>
          </p:cNvPr>
          <p:cNvGrpSpPr/>
          <p:nvPr/>
        </p:nvGrpSpPr>
        <p:grpSpPr>
          <a:xfrm>
            <a:off x="5267739" y="2034643"/>
            <a:ext cx="5040492" cy="400013"/>
            <a:chOff x="5267739" y="1454425"/>
            <a:chExt cx="5040492" cy="400013"/>
          </a:xfrm>
        </p:grpSpPr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43A3577B-0AB9-435B-94A9-B8B5B041D9DF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F8001131-4EA9-430B-A5AF-2E33FA7CC079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DAA2EB51-6125-4870-9274-71E2D99C9C14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4B2B49AD-1049-4FD1-9D01-75073E26320C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61CBC23-C4A7-4456-8A01-B925D93EACB9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42AC13AF-D8E7-4766-BCDD-B337A7AC5850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1F2B60D0-9135-4CFC-8E39-10EA306FD0A2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80837D47-5916-4EA5-A69B-3156D8A90FED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4B9A147E-4EA0-448E-9591-644B8070CA16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16EA5B1C-8BCC-4DEA-BC81-8D505998B60E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1752C744-725B-4654-AF7A-D1AC3A05A30D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C49D8B68-1C79-4571-B249-9367A413D07F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50EBF372-F513-4ABB-BADF-B644D4B73E72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034520F7-2CDB-480A-A521-A8640569EB02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AEA29261-7AB6-42F1-9883-C45ACF03C806}"/>
              </a:ext>
            </a:extLst>
          </p:cNvPr>
          <p:cNvGrpSpPr/>
          <p:nvPr/>
        </p:nvGrpSpPr>
        <p:grpSpPr>
          <a:xfrm>
            <a:off x="5285432" y="2627678"/>
            <a:ext cx="5040492" cy="400013"/>
            <a:chOff x="5267739" y="1454425"/>
            <a:chExt cx="5040492" cy="400013"/>
          </a:xfrm>
        </p:grpSpPr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EA6EFE7-FCAE-4C64-8D89-E510F4CF3F42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45C96FD1-9474-45D3-9974-7FC48CE654B2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2C8E7FC9-46B4-43C5-8CB5-174A05DEFD28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BDF0C0FF-0A06-487B-8BA8-75904C6BE222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9DCF4CF5-8C02-4A6E-AE0D-C25F39D001C7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D54CCDCD-27FD-4892-9BCC-CCBE18397349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37930524-317E-4C7E-A80A-29413B9D5974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2892446-9559-4611-8A46-D17A5BCF4EBB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D96B8B6D-B5A5-4291-81C3-211485CA77BC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CE62944F-E73E-41BF-BA33-77660642DAE4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AB9D1258-9F37-44EF-B31E-EEBB7FAB7CEF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475C4E3B-CE37-4D4F-A952-653AAA6BCFA3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91956708-0738-4AC8-AC97-1B66E9B7E433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74DF6B7E-BEDE-49FD-94E0-60EDC4791CB0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7BD1E95B-46A3-4700-808C-F9B152FCD8D8}"/>
              </a:ext>
            </a:extLst>
          </p:cNvPr>
          <p:cNvGrpSpPr/>
          <p:nvPr/>
        </p:nvGrpSpPr>
        <p:grpSpPr>
          <a:xfrm>
            <a:off x="5281062" y="3219843"/>
            <a:ext cx="5040492" cy="400013"/>
            <a:chOff x="5267739" y="1454425"/>
            <a:chExt cx="5040492" cy="400013"/>
          </a:xfrm>
        </p:grpSpPr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2844B158-1CFB-4479-A429-A29B9AE136E3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C54270CD-3688-4FFE-8A75-F96F09D2079C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E42DCD05-FCBE-44C3-B13D-54162870C823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94CD7A21-8DC9-46CD-9CE2-E939BBE99A8F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80CF6EE0-EE06-49EE-8299-FF85B6F37D38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90EA1D8D-A10E-41CE-A601-ED7A9E01C8A7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3CD47B14-8018-4D48-8565-44B8DDF22F85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550EC3AF-A0D8-469C-AF12-50513CF8BE13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93A6E433-95B5-42B5-A74D-DEF0FD7B3650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3CBB358-BC5E-4623-8C8D-DC077A9DC754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D2B95122-22FB-4CF3-B012-5B2AF8BCA377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1CF07B79-7253-487A-A76E-C6E9F011D108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803B502F-17A4-4807-A315-E94FDE202A17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F4606AFC-4682-45DD-9834-5CC1DAC06635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Téglalap 75">
            <a:extLst>
              <a:ext uri="{FF2B5EF4-FFF2-40B4-BE49-F238E27FC236}">
                <a16:creationId xmlns:a16="http://schemas.microsoft.com/office/drawing/2014/main" id="{F28B48FD-D7D1-4885-A416-2133622B0F94}"/>
              </a:ext>
            </a:extLst>
          </p:cNvPr>
          <p:cNvSpPr/>
          <p:nvPr/>
        </p:nvSpPr>
        <p:spPr>
          <a:xfrm>
            <a:off x="5415733" y="393388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1C4EADEF-3258-4CFA-9A53-90153744825E}"/>
              </a:ext>
            </a:extLst>
          </p:cNvPr>
          <p:cNvSpPr/>
          <p:nvPr/>
        </p:nvSpPr>
        <p:spPr>
          <a:xfrm>
            <a:off x="6414135" y="393388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688BA548-003B-490C-AA2D-C22D85B007FE}"/>
              </a:ext>
            </a:extLst>
          </p:cNvPr>
          <p:cNvSpPr/>
          <p:nvPr/>
        </p:nvSpPr>
        <p:spPr>
          <a:xfrm>
            <a:off x="6804920" y="3948764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D425C533-62E4-4EC7-89C9-D02A0836E9AD}"/>
              </a:ext>
            </a:extLst>
          </p:cNvPr>
          <p:cNvSpPr/>
          <p:nvPr/>
        </p:nvSpPr>
        <p:spPr>
          <a:xfrm>
            <a:off x="7232701" y="3935628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38B951BA-DE61-463D-A8DC-29DBADA67ACB}"/>
              </a:ext>
            </a:extLst>
          </p:cNvPr>
          <p:cNvSpPr/>
          <p:nvPr/>
        </p:nvSpPr>
        <p:spPr>
          <a:xfrm>
            <a:off x="7682197" y="3946156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EDC1C6B0-43DE-468E-A7E4-CA81F356B80D}"/>
              </a:ext>
            </a:extLst>
          </p:cNvPr>
          <p:cNvSpPr/>
          <p:nvPr/>
        </p:nvSpPr>
        <p:spPr>
          <a:xfrm>
            <a:off x="8072982" y="3961037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9F86A26A-9363-4F61-B0F5-2C1216194C32}"/>
              </a:ext>
            </a:extLst>
          </p:cNvPr>
          <p:cNvSpPr/>
          <p:nvPr/>
        </p:nvSpPr>
        <p:spPr>
          <a:xfrm>
            <a:off x="8500763" y="3947901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D3ACF17B-62BE-4A6C-B639-5B751C6BBFF6}"/>
              </a:ext>
            </a:extLst>
          </p:cNvPr>
          <p:cNvSpPr/>
          <p:nvPr/>
        </p:nvSpPr>
        <p:spPr>
          <a:xfrm>
            <a:off x="8947891" y="3956388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FE4F7095-7891-4B8A-9D6E-E3DE6FCF1D8A}"/>
              </a:ext>
            </a:extLst>
          </p:cNvPr>
          <p:cNvSpPr/>
          <p:nvPr/>
        </p:nvSpPr>
        <p:spPr>
          <a:xfrm>
            <a:off x="9338676" y="3971269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BFE908B9-B14D-40E4-AF3C-AA5EA925248D}"/>
              </a:ext>
            </a:extLst>
          </p:cNvPr>
          <p:cNvSpPr/>
          <p:nvPr/>
        </p:nvSpPr>
        <p:spPr>
          <a:xfrm>
            <a:off x="9766457" y="395813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330807CA-5EB2-4D30-965D-554A2BA8D967}"/>
              </a:ext>
            </a:extLst>
          </p:cNvPr>
          <p:cNvSpPr txBox="1"/>
          <p:nvPr/>
        </p:nvSpPr>
        <p:spPr>
          <a:xfrm>
            <a:off x="188844" y="8119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1C137985-C3D6-4078-B7FD-1D5871DBCB04}"/>
              </a:ext>
            </a:extLst>
          </p:cNvPr>
          <p:cNvSpPr txBox="1"/>
          <p:nvPr/>
        </p:nvSpPr>
        <p:spPr>
          <a:xfrm>
            <a:off x="191417" y="13623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ECFC1EEE-3FAC-45B5-BA77-CECC94330E19}"/>
              </a:ext>
            </a:extLst>
          </p:cNvPr>
          <p:cNvSpPr txBox="1"/>
          <p:nvPr/>
        </p:nvSpPr>
        <p:spPr>
          <a:xfrm>
            <a:off x="188844" y="2012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9" name="Szövegdoboz 88">
            <a:extLst>
              <a:ext uri="{FF2B5EF4-FFF2-40B4-BE49-F238E27FC236}">
                <a16:creationId xmlns:a16="http://schemas.microsoft.com/office/drawing/2014/main" id="{6F743FDE-F628-4E97-AEAD-81DD5DC2C238}"/>
              </a:ext>
            </a:extLst>
          </p:cNvPr>
          <p:cNvSpPr txBox="1"/>
          <p:nvPr/>
        </p:nvSpPr>
        <p:spPr>
          <a:xfrm>
            <a:off x="188844" y="25705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B033AB4A-90E1-4718-AF24-997F0D684731}"/>
              </a:ext>
            </a:extLst>
          </p:cNvPr>
          <p:cNvSpPr txBox="1"/>
          <p:nvPr/>
        </p:nvSpPr>
        <p:spPr>
          <a:xfrm>
            <a:off x="188505" y="31891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563D963E-7941-4966-9B26-C86367551738}"/>
              </a:ext>
            </a:extLst>
          </p:cNvPr>
          <p:cNvSpPr txBox="1"/>
          <p:nvPr/>
        </p:nvSpPr>
        <p:spPr>
          <a:xfrm>
            <a:off x="188505" y="386680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0379E916-24A8-48BC-9693-223DAEDBC41F}"/>
              </a:ext>
            </a:extLst>
          </p:cNvPr>
          <p:cNvSpPr txBox="1"/>
          <p:nvPr/>
        </p:nvSpPr>
        <p:spPr>
          <a:xfrm>
            <a:off x="184206" y="462949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4" name="Téglalap 93">
            <a:extLst>
              <a:ext uri="{FF2B5EF4-FFF2-40B4-BE49-F238E27FC236}">
                <a16:creationId xmlns:a16="http://schemas.microsoft.com/office/drawing/2014/main" id="{744EDAAA-7D9B-4EC8-A9E0-0B050DD0A209}"/>
              </a:ext>
            </a:extLst>
          </p:cNvPr>
          <p:cNvSpPr/>
          <p:nvPr/>
        </p:nvSpPr>
        <p:spPr>
          <a:xfrm>
            <a:off x="838908" y="4689206"/>
            <a:ext cx="3683395" cy="1045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5" name="Kép 94">
            <a:extLst>
              <a:ext uri="{FF2B5EF4-FFF2-40B4-BE49-F238E27FC236}">
                <a16:creationId xmlns:a16="http://schemas.microsoft.com/office/drawing/2014/main" id="{83768998-ED0F-46F0-AF5F-D83F67C7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3" y="5107842"/>
            <a:ext cx="731170" cy="633135"/>
          </a:xfrm>
          <a:prstGeom prst="rect">
            <a:avLst/>
          </a:prstGeom>
        </p:spPr>
      </p:pic>
      <p:pic>
        <p:nvPicPr>
          <p:cNvPr id="96" name="Kép 95">
            <a:extLst>
              <a:ext uri="{FF2B5EF4-FFF2-40B4-BE49-F238E27FC236}">
                <a16:creationId xmlns:a16="http://schemas.microsoft.com/office/drawing/2014/main" id="{48316A0C-28CC-474E-B2D3-E1F26E89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05" y="5101743"/>
            <a:ext cx="731170" cy="633135"/>
          </a:xfrm>
          <a:prstGeom prst="rect">
            <a:avLst/>
          </a:prstGeom>
        </p:spPr>
      </p:pic>
      <p:pic>
        <p:nvPicPr>
          <p:cNvPr id="97" name="Kép 96">
            <a:extLst>
              <a:ext uri="{FF2B5EF4-FFF2-40B4-BE49-F238E27FC236}">
                <a16:creationId xmlns:a16="http://schemas.microsoft.com/office/drawing/2014/main" id="{D58EECCF-3779-44BA-A9DC-E669CA39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67" y="5101742"/>
            <a:ext cx="731170" cy="633135"/>
          </a:xfrm>
          <a:prstGeom prst="rect">
            <a:avLst/>
          </a:prstGeom>
        </p:spPr>
      </p:pic>
      <p:sp>
        <p:nvSpPr>
          <p:cNvPr id="98" name="Ellipszis 97">
            <a:extLst>
              <a:ext uri="{FF2B5EF4-FFF2-40B4-BE49-F238E27FC236}">
                <a16:creationId xmlns:a16="http://schemas.microsoft.com/office/drawing/2014/main" id="{77C3E955-2BA0-49EC-BE27-12E72BDE7B0B}"/>
              </a:ext>
            </a:extLst>
          </p:cNvPr>
          <p:cNvSpPr/>
          <p:nvPr/>
        </p:nvSpPr>
        <p:spPr>
          <a:xfrm>
            <a:off x="5217414" y="81867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B78AEAC9-F92D-42B0-AF5B-5BDE742F977E}"/>
              </a:ext>
            </a:extLst>
          </p:cNvPr>
          <p:cNvSpPr/>
          <p:nvPr/>
        </p:nvSpPr>
        <p:spPr>
          <a:xfrm>
            <a:off x="7087970" y="142960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1E68E0C1-CF72-4E59-9FEE-F31520E6E71E}"/>
              </a:ext>
            </a:extLst>
          </p:cNvPr>
          <p:cNvSpPr/>
          <p:nvPr/>
        </p:nvSpPr>
        <p:spPr>
          <a:xfrm>
            <a:off x="9775635" y="256562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714A2271-342D-4190-A1B5-78DEDD3BB4B9}"/>
              </a:ext>
            </a:extLst>
          </p:cNvPr>
          <p:cNvSpPr/>
          <p:nvPr/>
        </p:nvSpPr>
        <p:spPr>
          <a:xfrm>
            <a:off x="8924850" y="2588997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02" name="Ellipszis 101">
            <a:extLst>
              <a:ext uri="{FF2B5EF4-FFF2-40B4-BE49-F238E27FC236}">
                <a16:creationId xmlns:a16="http://schemas.microsoft.com/office/drawing/2014/main" id="{0FF65A5E-EB57-447D-9C3B-820D79B3EDCF}"/>
              </a:ext>
            </a:extLst>
          </p:cNvPr>
          <p:cNvSpPr/>
          <p:nvPr/>
        </p:nvSpPr>
        <p:spPr>
          <a:xfrm>
            <a:off x="6839469" y="2613163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03" name="Ellipszis 102">
            <a:extLst>
              <a:ext uri="{FF2B5EF4-FFF2-40B4-BE49-F238E27FC236}">
                <a16:creationId xmlns:a16="http://schemas.microsoft.com/office/drawing/2014/main" id="{FADFE473-80C0-4CBB-A0D0-F711281C845B}"/>
              </a:ext>
            </a:extLst>
          </p:cNvPr>
          <p:cNvSpPr/>
          <p:nvPr/>
        </p:nvSpPr>
        <p:spPr>
          <a:xfrm>
            <a:off x="4804594" y="2636420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04" name="Ellipszis 103">
            <a:extLst>
              <a:ext uri="{FF2B5EF4-FFF2-40B4-BE49-F238E27FC236}">
                <a16:creationId xmlns:a16="http://schemas.microsoft.com/office/drawing/2014/main" id="{17285EB5-B850-4ACF-ADCF-FF3DB7B6B009}"/>
              </a:ext>
            </a:extLst>
          </p:cNvPr>
          <p:cNvSpPr/>
          <p:nvPr/>
        </p:nvSpPr>
        <p:spPr>
          <a:xfrm>
            <a:off x="6030288" y="3196689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05" name="Ellipszis 104">
            <a:extLst>
              <a:ext uri="{FF2B5EF4-FFF2-40B4-BE49-F238E27FC236}">
                <a16:creationId xmlns:a16="http://schemas.microsoft.com/office/drawing/2014/main" id="{E92E981D-D9D8-4EE1-AFBC-D058C0D7C659}"/>
              </a:ext>
            </a:extLst>
          </p:cNvPr>
          <p:cNvSpPr/>
          <p:nvPr/>
        </p:nvSpPr>
        <p:spPr>
          <a:xfrm>
            <a:off x="6928292" y="4063670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1997C750-7BB3-4D05-BE0C-B97A7E631FA8}"/>
              </a:ext>
            </a:extLst>
          </p:cNvPr>
          <p:cNvSpPr/>
          <p:nvPr/>
        </p:nvSpPr>
        <p:spPr>
          <a:xfrm>
            <a:off x="9547751" y="402795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07" name="Ellipszis 106">
            <a:hlinkClick r:id="rId3" action="ppaction://hlinksldjump"/>
            <a:extLst>
              <a:ext uri="{FF2B5EF4-FFF2-40B4-BE49-F238E27FC236}">
                <a16:creationId xmlns:a16="http://schemas.microsoft.com/office/drawing/2014/main" id="{5FF01BA6-1063-4DE0-A593-D4AC3C0B33E0}"/>
              </a:ext>
            </a:extLst>
          </p:cNvPr>
          <p:cNvSpPr/>
          <p:nvPr/>
        </p:nvSpPr>
        <p:spPr>
          <a:xfrm>
            <a:off x="1189204" y="5001607"/>
            <a:ext cx="622410" cy="550368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08" name="Téglalap: lekerekített 107">
            <a:hlinkClick r:id="rId4" action="ppaction://hlinksldjump"/>
            <a:extLst>
              <a:ext uri="{FF2B5EF4-FFF2-40B4-BE49-F238E27FC236}">
                <a16:creationId xmlns:a16="http://schemas.microsoft.com/office/drawing/2014/main" id="{D67B6C42-200C-4EF6-9704-4A565BB0B1FF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38093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BD175318-92C5-4A77-B1B1-2874BCAC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148C9BB-314F-463A-9954-F13EF5AE75EB}"/>
              </a:ext>
            </a:extLst>
          </p:cNvPr>
          <p:cNvSpPr txBox="1"/>
          <p:nvPr/>
        </p:nvSpPr>
        <p:spPr>
          <a:xfrm>
            <a:off x="5951567" y="1212532"/>
            <a:ext cx="514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highlight>
                  <a:srgbClr val="FFFF00"/>
                </a:highlight>
                <a:latin typeface="+mj-lt"/>
              </a:rPr>
              <a:t>Joe jelöletlen sírja  a kollégium épülete közelében található. Az emlékét a piros-fehér veszélyt jelző szalagok </a:t>
            </a:r>
            <a:r>
              <a:rPr lang="hu-HU" b="1" dirty="0" err="1">
                <a:highlight>
                  <a:srgbClr val="FFFF00"/>
                </a:highlight>
                <a:latin typeface="+mj-lt"/>
              </a:rPr>
              <a:t>őrzik</a:t>
            </a:r>
            <a:r>
              <a:rPr lang="hu-HU" b="1" dirty="0">
                <a:highlight>
                  <a:srgbClr val="FFFF00"/>
                </a:highlight>
                <a:latin typeface="+mj-lt"/>
              </a:rPr>
              <a:t>. </a:t>
            </a:r>
          </a:p>
          <a:p>
            <a:endParaRPr lang="hu-HU" dirty="0">
              <a:solidFill>
                <a:schemeClr val="bg1"/>
              </a:solidFill>
              <a:latin typeface="+mj-lt"/>
            </a:endParaRP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A Budapesten élő Megszállott egy barátságos egyetemista, aki a lutheránus kollégiumban lakik.</a:t>
            </a:r>
          </a:p>
          <a:p>
            <a:endParaRPr lang="hu-HU" dirty="0">
              <a:solidFill>
                <a:schemeClr val="bg1"/>
              </a:solidFill>
              <a:latin typeface="+mj-lt"/>
            </a:endParaRP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Barátságos megjelenésű, ám sötét titkot rejteget: gyakran vesz részt szeánszokon  és véletlenül megölte szobatársát,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Poor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 Joe-t, egy telefontöltővel. Az eset után Megszállott elveszítette egyensúlyát, állandóan a telefonját markolva kóborol a folyosókon, időnként éjszakai vonatutakon keresve feledést bűne elől. Vigyorát megőrzi, de lelkében a bűntudat hordozza, miközben próbálja elsimítani tettét az éjszakai utazások során.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5407556" y="290156"/>
            <a:ext cx="652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</a:t>
            </a:r>
            <a:r>
              <a:rPr lang="hu-HU" sz="3600" b="1" dirty="0" err="1">
                <a:solidFill>
                  <a:schemeClr val="bg1"/>
                </a:solidFill>
              </a:rPr>
              <a:t>Poor</a:t>
            </a:r>
            <a:r>
              <a:rPr lang="hu-HU" sz="3600" b="1" dirty="0">
                <a:solidFill>
                  <a:schemeClr val="bg1"/>
                </a:solidFill>
              </a:rPr>
              <a:t> Joe Jelöletlen Sírja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15194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0717BEC-2847-4724-9A48-A8A8C22F8521}"/>
              </a:ext>
            </a:extLst>
          </p:cNvPr>
          <p:cNvSpPr/>
          <p:nvPr/>
        </p:nvSpPr>
        <p:spPr>
          <a:xfrm>
            <a:off x="1941778" y="4835093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  <a:hlinkClick r:id="rId5" action="ppaction://hlinksldjump"/>
              </a:rPr>
              <a:t>1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9CE3AB47-BB95-4AD4-9B5B-884837A6D759}"/>
              </a:ext>
            </a:extLst>
          </p:cNvPr>
          <p:cNvSpPr/>
          <p:nvPr/>
        </p:nvSpPr>
        <p:spPr>
          <a:xfrm>
            <a:off x="6972223" y="504552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  <a:hlinkClick r:id="rId6" action="ppaction://hlinksldjump"/>
              </a:rPr>
              <a:t>2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9" name="Ellipszis 8">
            <a:hlinkClick r:id="rId7" action="ppaction://hlinksldjump"/>
            <a:extLst>
              <a:ext uri="{FF2B5EF4-FFF2-40B4-BE49-F238E27FC236}">
                <a16:creationId xmlns:a16="http://schemas.microsoft.com/office/drawing/2014/main" id="{CD28E065-46C5-4497-A552-0C8E5EF2B80B}"/>
              </a:ext>
            </a:extLst>
          </p:cNvPr>
          <p:cNvSpPr/>
          <p:nvPr/>
        </p:nvSpPr>
        <p:spPr>
          <a:xfrm>
            <a:off x="596501" y="3334404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8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5984111" y="1134319"/>
            <a:ext cx="5405378" cy="4606724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Christine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Christine egy gonosz lélek által megszállott jármű, aki vérszomjas, valamint könnyen elcsábíthat egy kiválasztott férfit, valamint a saját szolgálatába állíthatja. Szerencsére éppen a mélygarázsban parkol. Nem csak a co2 mérgezéstől kell tartania annak, aki a garázsba látogat.</a:t>
            </a:r>
          </a:p>
        </p:txBody>
      </p:sp>
    </p:spTree>
    <p:extLst>
      <p:ext uri="{BB962C8B-B14F-4D97-AF65-F5344CB8AC3E}">
        <p14:creationId xmlns:p14="http://schemas.microsoft.com/office/powerpoint/2010/main" val="42923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1759351" y="2488558"/>
            <a:ext cx="5405378" cy="1655179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Samantha tankja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Egy páncélozott harci jármű, amely szintén a garázsban parkol. </a:t>
            </a:r>
          </a:p>
        </p:txBody>
      </p:sp>
    </p:spTree>
    <p:extLst>
      <p:ext uri="{BB962C8B-B14F-4D97-AF65-F5344CB8AC3E}">
        <p14:creationId xmlns:p14="http://schemas.microsoft.com/office/powerpoint/2010/main" val="37698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1319513" y="1250067"/>
            <a:ext cx="5405378" cy="1655179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„Kerékpárral behajtani tilos” KRESZ-tábla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A garázsban a kerékpároknak nem marad hely, ezért azokat a felszínen kell tárolni</a:t>
            </a:r>
          </a:p>
        </p:txBody>
      </p:sp>
    </p:spTree>
    <p:extLst>
      <p:ext uri="{BB962C8B-B14F-4D97-AF65-F5344CB8AC3E}">
        <p14:creationId xmlns:p14="http://schemas.microsoft.com/office/powerpoint/2010/main" val="27444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248</Words>
  <Application>Microsoft Office PowerPoint</Application>
  <PresentationFormat>Szélesvásznú</PresentationFormat>
  <Paragraphs>65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Dani Pálfay</dc:creator>
  <cp:lastModifiedBy>Dani Pálfay</cp:lastModifiedBy>
  <cp:revision>8</cp:revision>
  <dcterms:created xsi:type="dcterms:W3CDTF">2023-11-21T16:16:01Z</dcterms:created>
  <dcterms:modified xsi:type="dcterms:W3CDTF">2023-11-21T19:31:31Z</dcterms:modified>
</cp:coreProperties>
</file>