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FD1EB-D0CC-448E-ACDA-768EE70E82A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C94F1-122D-454D-A105-8C9BE5FDB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94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79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40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36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85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7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2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766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7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2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3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12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82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9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0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4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5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2E29-6D31-4C39-9F99-76E5DCCD2F04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2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 активности</a:t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6905" y="4275806"/>
            <a:ext cx="9144000" cy="20207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/>
              <a:t>Туров Владимир</a:t>
            </a:r>
          </a:p>
          <a:p>
            <a:pPr algn="l"/>
            <a:r>
              <a:rPr lang="ru-RU" dirty="0" smtClean="0"/>
              <a:t>Иванов Владимир</a:t>
            </a:r>
          </a:p>
          <a:p>
            <a:pPr algn="l"/>
            <a:r>
              <a:rPr lang="ru-RU" dirty="0" smtClean="0"/>
              <a:t>Пискунов Ярослав</a:t>
            </a:r>
          </a:p>
          <a:p>
            <a:pPr algn="l"/>
            <a:r>
              <a:rPr lang="ru-RU" dirty="0" err="1" smtClean="0"/>
              <a:t>Зыль</a:t>
            </a:r>
            <a:r>
              <a:rPr lang="ru-RU" dirty="0" smtClean="0"/>
              <a:t> Сергей</a:t>
            </a:r>
          </a:p>
          <a:p>
            <a:pPr algn="l"/>
            <a:r>
              <a:rPr lang="ru-RU" dirty="0" smtClean="0"/>
              <a:t>Матюшина Марина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65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42167"/>
            <a:ext cx="9876376" cy="3680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045368"/>
            <a:ext cx="875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Все задачи выполнены в срок, претензий к команде нет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781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073" y="258695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46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Компетенции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2758"/>
            <a:ext cx="9030870" cy="3709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/>
              <a:t>Туров Владимир: работа над </a:t>
            </a:r>
            <a:r>
              <a:rPr lang="en-US" sz="3200" dirty="0" smtClean="0"/>
              <a:t>backend</a:t>
            </a:r>
            <a:r>
              <a:rPr lang="ru-RU" sz="3200" dirty="0" smtClean="0"/>
              <a:t> с </a:t>
            </a:r>
            <a:r>
              <a:rPr lang="en-US" sz="3200" dirty="0" smtClean="0"/>
              <a:t>API GitHub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Иванов Владимир: работа </a:t>
            </a:r>
            <a:r>
              <a:rPr lang="en-US" sz="3200" dirty="0" smtClean="0"/>
              <a:t>c </a:t>
            </a:r>
            <a:r>
              <a:rPr lang="ru-RU" sz="3200" dirty="0" smtClean="0"/>
              <a:t>страницей на </a:t>
            </a:r>
            <a:r>
              <a:rPr lang="en-US" sz="3200" dirty="0" smtClean="0"/>
              <a:t>frontend</a:t>
            </a:r>
            <a:endParaRPr lang="ru-RU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Пискунов Ярослав: </a:t>
            </a:r>
            <a:r>
              <a:rPr lang="ru-RU" sz="3200" dirty="0" smtClean="0"/>
              <a:t>работа </a:t>
            </a:r>
            <a:r>
              <a:rPr lang="en-US" sz="3200" dirty="0" smtClean="0"/>
              <a:t>c </a:t>
            </a:r>
            <a:r>
              <a:rPr lang="ru-RU" sz="3200" dirty="0" smtClean="0"/>
              <a:t>страницей на </a:t>
            </a:r>
            <a:r>
              <a:rPr lang="en-US" sz="3200" dirty="0" smtClean="0"/>
              <a:t>frontend</a:t>
            </a:r>
            <a:endParaRPr lang="ru-RU" sz="3200" dirty="0" smtClean="0"/>
          </a:p>
          <a:p>
            <a:pPr>
              <a:lnSpc>
                <a:spcPct val="150000"/>
              </a:lnSpc>
            </a:pPr>
            <a:r>
              <a:rPr lang="ru-RU" sz="3200" dirty="0" err="1" smtClean="0"/>
              <a:t>Зыль</a:t>
            </a:r>
            <a:r>
              <a:rPr lang="ru-RU" sz="3200" dirty="0" smtClean="0"/>
              <a:t> Сергей: работа с </a:t>
            </a:r>
            <a:r>
              <a:rPr lang="en-US" sz="3200" dirty="0" smtClean="0"/>
              <a:t>WebSocket </a:t>
            </a:r>
            <a:r>
              <a:rPr lang="ru-RU" sz="3200" dirty="0" smtClean="0"/>
              <a:t>на </a:t>
            </a:r>
            <a:r>
              <a:rPr lang="en-US" sz="3200" dirty="0" smtClean="0"/>
              <a:t>frontend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Матюшина Марина: работа со звуками</a:t>
            </a:r>
          </a:p>
        </p:txBody>
      </p:sp>
    </p:spTree>
    <p:extLst>
      <p:ext uri="{BB962C8B-B14F-4D97-AF65-F5344CB8AC3E}">
        <p14:creationId xmlns:p14="http://schemas.microsoft.com/office/powerpoint/2010/main" val="17333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#1 – </a:t>
            </a:r>
            <a:r>
              <a:rPr lang="ru-RU" dirty="0"/>
              <a:t>Р</a:t>
            </a:r>
            <a:r>
              <a:rPr lang="ru-RU" dirty="0" smtClean="0"/>
              <a:t>абота со звуками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44641"/>
            <a:ext cx="10848474" cy="1559259"/>
          </a:xfrm>
        </p:spPr>
        <p:txBody>
          <a:bodyPr/>
          <a:lstStyle/>
          <a:p>
            <a:r>
              <a:rPr lang="ru-RU" dirty="0" smtClean="0"/>
              <a:t>Результат предыдущего этапа – звуки, найденные в интернете</a:t>
            </a:r>
          </a:p>
          <a:p>
            <a:r>
              <a:rPr lang="ru-RU" dirty="0" smtClean="0"/>
              <a:t>Результат текущего этапа – первый вариант звуков</a:t>
            </a:r>
            <a:r>
              <a:rPr lang="en-US" dirty="0" smtClean="0"/>
              <a:t> (22</a:t>
            </a:r>
            <a:r>
              <a:rPr lang="ru-RU" dirty="0" smtClean="0"/>
              <a:t> звука), синтезированных вручную при помощи генератора звуков </a:t>
            </a:r>
            <a:r>
              <a:rPr lang="en-US" dirty="0" smtClean="0"/>
              <a:t>FL Studio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70372"/>
            <a:ext cx="3189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Матюшина Марина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70" y="3557205"/>
            <a:ext cx="9685859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0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#2 – </a:t>
            </a:r>
            <a:r>
              <a:rPr lang="ru-RU" dirty="0" smtClean="0"/>
              <a:t>Подключение </a:t>
            </a: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45895"/>
            <a:ext cx="10515600" cy="1804737"/>
          </a:xfrm>
        </p:spPr>
        <p:txBody>
          <a:bodyPr/>
          <a:lstStyle/>
          <a:p>
            <a:r>
              <a:rPr lang="ru-RU" dirty="0" smtClean="0"/>
              <a:t>Результат предыдущего этапа – изучение </a:t>
            </a:r>
            <a:r>
              <a:rPr lang="en-US" dirty="0" smtClean="0"/>
              <a:t>WebSocket</a:t>
            </a:r>
          </a:p>
          <a:p>
            <a:r>
              <a:rPr lang="ru-RU" dirty="0" smtClean="0"/>
              <a:t>Результат текущего этапа – налаживание соединения между </a:t>
            </a: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en-US" dirty="0" smtClean="0"/>
              <a:t>JavaScript. </a:t>
            </a:r>
            <a:r>
              <a:rPr lang="ru-RU" dirty="0" smtClean="0"/>
              <a:t>Используемая технология – протокол </a:t>
            </a:r>
            <a:r>
              <a:rPr lang="en-US" dirty="0" smtClean="0"/>
              <a:t>WebSocket.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70372"/>
            <a:ext cx="207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 smtClean="0"/>
              <a:t>Зыль</a:t>
            </a:r>
            <a:r>
              <a:rPr lang="ru-RU" sz="2800" dirty="0" smtClean="0"/>
              <a:t> Сергей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6837"/>
            <a:ext cx="3817951" cy="1859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211429"/>
            <a:ext cx="13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</a:t>
            </a:r>
            <a:r>
              <a:rPr lang="en-US" dirty="0" smtClean="0"/>
              <a:t>backend: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407510" y="3681300"/>
            <a:ext cx="13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</a:t>
            </a:r>
            <a:r>
              <a:rPr lang="en-US" dirty="0" smtClean="0"/>
              <a:t>frontend: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510" y="4138767"/>
            <a:ext cx="5072681" cy="250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0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#3 – </a:t>
            </a:r>
            <a:r>
              <a:rPr lang="ru-RU" dirty="0" smtClean="0"/>
              <a:t>Различный цвет фигур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245896"/>
            <a:ext cx="10856495" cy="1267326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предыдущего этапа – разобраться с отображением фигур.</a:t>
            </a:r>
            <a:endParaRPr lang="en-US" dirty="0" smtClean="0"/>
          </a:p>
          <a:p>
            <a:r>
              <a:rPr lang="ru-RU" dirty="0" smtClean="0"/>
              <a:t>Результат текущего этапа – фигуры разных цветов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70372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Иванов Владимир</a:t>
            </a:r>
            <a:endParaRPr lang="ru-RU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21" y="3513222"/>
            <a:ext cx="7795936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5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</a:t>
            </a:r>
            <a:r>
              <a:rPr lang="ru-RU" dirty="0" smtClean="0"/>
              <a:t>4</a:t>
            </a:r>
            <a:r>
              <a:rPr lang="en-US" dirty="0" smtClean="0"/>
              <a:t> – </a:t>
            </a:r>
            <a:r>
              <a:rPr lang="ru-RU" dirty="0" smtClean="0"/>
              <a:t>Светлая и тёмная 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45896"/>
            <a:ext cx="10515600" cy="1267326"/>
          </a:xfrm>
        </p:spPr>
        <p:txBody>
          <a:bodyPr/>
          <a:lstStyle/>
          <a:p>
            <a:r>
              <a:rPr lang="ru-RU" dirty="0" smtClean="0"/>
              <a:t>Результат предыдущего этапа – </a:t>
            </a:r>
            <a:r>
              <a:rPr lang="en-US" dirty="0" smtClean="0"/>
              <a:t>HTML </a:t>
            </a:r>
            <a:r>
              <a:rPr lang="ru-RU" dirty="0" smtClean="0"/>
              <a:t>разметка страницы</a:t>
            </a:r>
          </a:p>
          <a:p>
            <a:r>
              <a:rPr lang="ru-RU" dirty="0" smtClean="0"/>
              <a:t>Результат текущего этапа – возможность переключения тем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703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Пискунов Ярослав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65" y="3665526"/>
            <a:ext cx="5353218" cy="28052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544" y="3665526"/>
            <a:ext cx="5631155" cy="28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8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</a:t>
            </a:r>
            <a:r>
              <a:rPr lang="ru-RU" dirty="0"/>
              <a:t>5</a:t>
            </a:r>
            <a:r>
              <a:rPr lang="en-US" dirty="0" smtClean="0"/>
              <a:t> – </a:t>
            </a:r>
            <a:r>
              <a:rPr lang="ru-RU" dirty="0" smtClean="0"/>
              <a:t>Добавление окна </a:t>
            </a:r>
            <a:r>
              <a:rPr lang="en-US" dirty="0" smtClean="0"/>
              <a:t>About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45896"/>
            <a:ext cx="10515600" cy="1267326"/>
          </a:xfrm>
        </p:spPr>
        <p:txBody>
          <a:bodyPr/>
          <a:lstStyle/>
          <a:p>
            <a:r>
              <a:rPr lang="ru-RU" dirty="0" smtClean="0"/>
              <a:t>Результат предыдущего этапа – </a:t>
            </a:r>
            <a:r>
              <a:rPr lang="en-US" dirty="0" smtClean="0"/>
              <a:t>HTML </a:t>
            </a:r>
            <a:r>
              <a:rPr lang="ru-RU" dirty="0" smtClean="0"/>
              <a:t>разметка страницы</a:t>
            </a:r>
          </a:p>
          <a:p>
            <a:r>
              <a:rPr lang="ru-RU" dirty="0" smtClean="0"/>
              <a:t>Результат текущего этапа – окно </a:t>
            </a:r>
            <a:r>
              <a:rPr lang="en-US" dirty="0" smtClean="0"/>
              <a:t>About </a:t>
            </a:r>
            <a:r>
              <a:rPr lang="ru-RU" dirty="0" smtClean="0"/>
              <a:t>с информацией о проекте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703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Иванов Владимир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021" y="3417854"/>
            <a:ext cx="4229467" cy="4953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89" y="4100811"/>
            <a:ext cx="8386011" cy="25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3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</a:t>
            </a:r>
            <a:r>
              <a:rPr lang="ru-RU" dirty="0" smtClean="0"/>
              <a:t>6</a:t>
            </a:r>
            <a:r>
              <a:rPr lang="en-US" dirty="0" smtClean="0"/>
              <a:t> – </a:t>
            </a:r>
            <a:r>
              <a:rPr lang="ru-RU" dirty="0" smtClean="0"/>
              <a:t>Улучшение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45895"/>
            <a:ext cx="10776284" cy="4339389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предыдущего этапа – </a:t>
            </a:r>
            <a:r>
              <a:rPr lang="en-US" dirty="0" smtClean="0"/>
              <a:t>HTML </a:t>
            </a:r>
            <a:r>
              <a:rPr lang="ru-RU" dirty="0" smtClean="0"/>
              <a:t>разметка страницы</a:t>
            </a:r>
          </a:p>
          <a:p>
            <a:r>
              <a:rPr lang="ru-RU" dirty="0" smtClean="0"/>
              <a:t>Результат текущего этапа – мелкие улучшения интерфейса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Изменён шрифт на более крупный</a:t>
            </a:r>
            <a:br>
              <a:rPr lang="ru-RU" dirty="0" smtClean="0"/>
            </a:br>
            <a:r>
              <a:rPr lang="ru-RU" dirty="0" smtClean="0"/>
              <a:t>Добавлена белая полоска в нижнюю часть страницы</a:t>
            </a:r>
            <a:br>
              <a:rPr lang="ru-RU" dirty="0" smtClean="0"/>
            </a:br>
            <a:r>
              <a:rPr lang="ru-RU" dirty="0" smtClean="0"/>
              <a:t>Кнопка </a:t>
            </a:r>
            <a:r>
              <a:rPr lang="en-US" dirty="0" smtClean="0"/>
              <a:t>Volume </a:t>
            </a:r>
            <a:r>
              <a:rPr lang="ru-RU" dirty="0" smtClean="0"/>
              <a:t>перенесена выше переключателя уровня громкости</a:t>
            </a:r>
            <a:br>
              <a:rPr lang="ru-RU" dirty="0" smtClean="0"/>
            </a:br>
            <a:r>
              <a:rPr lang="ru-RU" dirty="0" smtClean="0"/>
              <a:t>Надпить </a:t>
            </a:r>
            <a:r>
              <a:rPr lang="en-US" dirty="0" smtClean="0"/>
              <a:t>Visual Activity on GitHub </a:t>
            </a:r>
            <a:r>
              <a:rPr lang="ru-RU" dirty="0" smtClean="0"/>
              <a:t>выровнена по левому краю</a:t>
            </a:r>
            <a:br>
              <a:rPr lang="ru-RU" dirty="0" smtClean="0"/>
            </a:br>
            <a:r>
              <a:rPr lang="ru-RU" dirty="0" smtClean="0"/>
              <a:t>Уровень громкости выровнен по правому краю</a:t>
            </a:r>
            <a:br>
              <a:rPr lang="ru-RU" dirty="0" smtClean="0"/>
            </a:br>
            <a:r>
              <a:rPr lang="ru-RU" dirty="0" smtClean="0"/>
              <a:t>Различный цвет фона и цвет контейнера для фигур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 ещё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570372"/>
            <a:ext cx="6107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Иванов Владимир</a:t>
            </a:r>
            <a:r>
              <a:rPr lang="en-US" sz="2800" dirty="0" smtClean="0"/>
              <a:t> </a:t>
            </a:r>
            <a:r>
              <a:rPr lang="ru-RU" sz="2800" dirty="0" smtClean="0"/>
              <a:t>и Пискунов Ярослав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861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следующую итерацию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21306"/>
            <a:ext cx="10776284" cy="4339389"/>
          </a:xfrm>
        </p:spPr>
        <p:txBody>
          <a:bodyPr>
            <a:normAutofit/>
          </a:bodyPr>
          <a:lstStyle/>
          <a:p>
            <a:r>
              <a:rPr lang="ru-RU" dirty="0" smtClean="0"/>
              <a:t>Синтезировать больше качественных звуков.</a:t>
            </a:r>
            <a:endParaRPr lang="ru-RU" dirty="0"/>
          </a:p>
          <a:p>
            <a:r>
              <a:rPr lang="ru-RU" dirty="0" smtClean="0"/>
              <a:t>Перенаправить сообщения о событиях на </a:t>
            </a:r>
            <a:r>
              <a:rPr lang="en-US" dirty="0" smtClean="0"/>
              <a:t>GitHub </a:t>
            </a:r>
            <a:r>
              <a:rPr lang="ru-RU" dirty="0" smtClean="0"/>
              <a:t>с консоли на фигуры.</a:t>
            </a:r>
          </a:p>
          <a:p>
            <a:r>
              <a:rPr lang="ru-RU" dirty="0" smtClean="0"/>
              <a:t>Сделать фильтр по событиям, т.к. событий очень много.</a:t>
            </a:r>
          </a:p>
          <a:p>
            <a:r>
              <a:rPr lang="ru-RU" dirty="0" smtClean="0"/>
              <a:t>Сделать дополнительное поле для записи всех событий в текстовом виде.</a:t>
            </a:r>
          </a:p>
          <a:p>
            <a:r>
              <a:rPr lang="ru-RU" dirty="0" smtClean="0"/>
              <a:t>Сделать звуковое сопровождение при отображении фигур с помощью существующих звуков.</a:t>
            </a:r>
          </a:p>
          <a:p>
            <a:r>
              <a:rPr lang="ru-RU" dirty="0" smtClean="0"/>
              <a:t>Сделать простой </a:t>
            </a:r>
            <a:r>
              <a:rPr lang="en-US" dirty="0" smtClean="0"/>
              <a:t>HTTP-</a:t>
            </a:r>
            <a:r>
              <a:rPr lang="ru-RU" dirty="0" smtClean="0"/>
              <a:t>сервер, выдающий единственную страницу</a:t>
            </a:r>
          </a:p>
        </p:txBody>
      </p:sp>
    </p:spTree>
    <p:extLst>
      <p:ext uri="{BB962C8B-B14F-4D97-AF65-F5344CB8AC3E}">
        <p14:creationId xmlns:p14="http://schemas.microsoft.com/office/powerpoint/2010/main" val="40094234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312</Words>
  <Application>Microsoft Office PowerPoint</Application>
  <PresentationFormat>Широкоэкранный</PresentationFormat>
  <Paragraphs>56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Визуализация активности на GitHub</vt:lpstr>
      <vt:lpstr>Компетенции</vt:lpstr>
      <vt:lpstr>Issue #1 – Работа со звуками</vt:lpstr>
      <vt:lpstr>Issue #2 – Подключение Python и JavaScript</vt:lpstr>
      <vt:lpstr>Issue #3 – Различный цвет фигур</vt:lpstr>
      <vt:lpstr>Issue #4 – Светлая и тёмная тема</vt:lpstr>
      <vt:lpstr>Issue #5 – Добавление окна About</vt:lpstr>
      <vt:lpstr>Issue #6 – Улучшение UI</vt:lpstr>
      <vt:lpstr>Планы на следующую итерацию</vt:lpstr>
      <vt:lpstr>Команда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активности на GitHub</dc:title>
  <dc:creator>Vladimir</dc:creator>
  <cp:lastModifiedBy>Vladimir</cp:lastModifiedBy>
  <cp:revision>8</cp:revision>
  <dcterms:created xsi:type="dcterms:W3CDTF">2018-10-25T09:07:17Z</dcterms:created>
  <dcterms:modified xsi:type="dcterms:W3CDTF">2018-10-25T10:16:54Z</dcterms:modified>
</cp:coreProperties>
</file>