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58" r:id="rId4"/>
    <p:sldId id="26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FD1EB-D0CC-448E-ACDA-768EE70E82AD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C94F1-122D-454D-A105-8C9BE5FDB6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947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C94F1-122D-454D-A105-8C9BE5FDB6A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35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C94F1-122D-454D-A105-8C9BE5FDB6A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673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C94F1-122D-454D-A105-8C9BE5FDB6A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797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C94F1-122D-454D-A105-8C9BE5FDB6A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407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C94F1-122D-454D-A105-8C9BE5FDB6A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363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C94F1-122D-454D-A105-8C9BE5FDB6A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850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C94F1-122D-454D-A105-8C9BE5FDB6A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325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C94F1-122D-454D-A105-8C9BE5FDB6A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766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C94F1-122D-454D-A105-8C9BE5FDB6A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67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2E29-6D31-4C39-9F99-76E5DCCD2F04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12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2E29-6D31-4C39-9F99-76E5DCCD2F04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23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2E29-6D31-4C39-9F99-76E5DCCD2F04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0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2E29-6D31-4C39-9F99-76E5DCCD2F04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12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2E29-6D31-4C39-9F99-76E5DCCD2F04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82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2E29-6D31-4C39-9F99-76E5DCCD2F04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7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2E29-6D31-4C39-9F99-76E5DCCD2F04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9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2E29-6D31-4C39-9F99-76E5DCCD2F04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10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2E29-6D31-4C39-9F99-76E5DCCD2F04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4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2E29-6D31-4C39-9F99-76E5DCCD2F04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4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2E29-6D31-4C39-9F99-76E5DCCD2F04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95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02E29-6D31-4C39-9F99-76E5DCCD2F04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AA1FD-3A9B-4B25-A2E3-10B0DA41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82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Визуализация активности</a:t>
            </a:r>
            <a:br>
              <a:rPr lang="ru-RU" dirty="0" smtClean="0"/>
            </a:br>
            <a:r>
              <a:rPr lang="ru-RU" dirty="0" smtClean="0"/>
              <a:t>на </a:t>
            </a:r>
            <a:r>
              <a:rPr lang="en-US" dirty="0" smtClean="0"/>
              <a:t>GitHub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6905" y="4275806"/>
            <a:ext cx="9144000" cy="202072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 smtClean="0"/>
              <a:t>Туров Владимир</a:t>
            </a:r>
          </a:p>
          <a:p>
            <a:pPr algn="l"/>
            <a:r>
              <a:rPr lang="ru-RU" dirty="0" smtClean="0"/>
              <a:t>Иванов Владимир</a:t>
            </a:r>
          </a:p>
          <a:p>
            <a:pPr algn="l"/>
            <a:r>
              <a:rPr lang="ru-RU" dirty="0" smtClean="0"/>
              <a:t>Пискунов Ярослав</a:t>
            </a:r>
          </a:p>
          <a:p>
            <a:pPr algn="l"/>
            <a:r>
              <a:rPr lang="ru-RU" dirty="0" err="1" smtClean="0"/>
              <a:t>Зыль</a:t>
            </a:r>
            <a:r>
              <a:rPr lang="ru-RU" dirty="0" smtClean="0"/>
              <a:t> Сергей</a:t>
            </a:r>
          </a:p>
          <a:p>
            <a:pPr algn="l"/>
            <a:r>
              <a:rPr lang="ru-RU" dirty="0" smtClean="0"/>
              <a:t>Матюшина Марина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6652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668" y="260200"/>
            <a:ext cx="9369139" cy="6239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2849" y="1457945"/>
            <a:ext cx="31531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Все задачи </a:t>
            </a:r>
            <a:endParaRPr lang="ru-RU" sz="2800" dirty="0" smtClean="0"/>
          </a:p>
          <a:p>
            <a:r>
              <a:rPr lang="ru-RU" sz="2800" dirty="0" smtClean="0"/>
              <a:t>выполнены в </a:t>
            </a:r>
            <a:r>
              <a:rPr lang="ru-RU" sz="2800" dirty="0" smtClean="0"/>
              <a:t>срок, </a:t>
            </a:r>
            <a:endParaRPr lang="ru-RU" sz="2800" dirty="0" smtClean="0"/>
          </a:p>
          <a:p>
            <a:r>
              <a:rPr lang="ru-RU" sz="2800" dirty="0" smtClean="0"/>
              <a:t>претензий </a:t>
            </a:r>
          </a:p>
          <a:p>
            <a:r>
              <a:rPr lang="ru-RU" sz="2800" dirty="0" smtClean="0"/>
              <a:t>к </a:t>
            </a:r>
            <a:r>
              <a:rPr lang="ru-RU" sz="2800" dirty="0" smtClean="0"/>
              <a:t>команде нет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27816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073" y="2586957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746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на </a:t>
            </a:r>
            <a:r>
              <a:rPr lang="ru-RU" dirty="0" smtClean="0"/>
              <a:t>текущую итерацию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21306"/>
            <a:ext cx="10776284" cy="4339389"/>
          </a:xfrm>
        </p:spPr>
        <p:txBody>
          <a:bodyPr>
            <a:normAutofit/>
          </a:bodyPr>
          <a:lstStyle/>
          <a:p>
            <a:r>
              <a:rPr lang="ru-RU" dirty="0" smtClean="0"/>
              <a:t>Синтезировать больше качественных звуков.</a:t>
            </a:r>
            <a:endParaRPr lang="ru-RU" dirty="0"/>
          </a:p>
          <a:p>
            <a:r>
              <a:rPr lang="ru-RU" dirty="0" smtClean="0"/>
              <a:t>Перенаправить сообщения о событиях на </a:t>
            </a:r>
            <a:r>
              <a:rPr lang="en-US" dirty="0" smtClean="0"/>
              <a:t>GitHub </a:t>
            </a:r>
            <a:r>
              <a:rPr lang="ru-RU" dirty="0" smtClean="0"/>
              <a:t>с консоли на фигуры.</a:t>
            </a:r>
          </a:p>
          <a:p>
            <a:r>
              <a:rPr lang="ru-RU" dirty="0" smtClean="0"/>
              <a:t>Сделать фильтр по событиям, т.к. событий очень много.</a:t>
            </a:r>
          </a:p>
          <a:p>
            <a:r>
              <a:rPr lang="ru-RU" dirty="0" smtClean="0"/>
              <a:t>Сделать дополнительное поле для записи всех событий в текстовом виде.</a:t>
            </a:r>
          </a:p>
          <a:p>
            <a:r>
              <a:rPr lang="ru-RU" dirty="0" smtClean="0"/>
              <a:t>Сделать звуковое сопровождение при отображении фигур с помощью существующих звуков.</a:t>
            </a:r>
          </a:p>
          <a:p>
            <a:r>
              <a:rPr lang="ru-RU" dirty="0" smtClean="0"/>
              <a:t>Сделать простой </a:t>
            </a:r>
            <a:r>
              <a:rPr lang="en-US" dirty="0" smtClean="0"/>
              <a:t>HTTP-</a:t>
            </a:r>
            <a:r>
              <a:rPr lang="ru-RU" dirty="0" smtClean="0"/>
              <a:t>сервер, выдающий единственную страницу</a:t>
            </a:r>
          </a:p>
        </p:txBody>
      </p:sp>
    </p:spTree>
    <p:extLst>
      <p:ext uri="{BB962C8B-B14F-4D97-AF65-F5344CB8AC3E}">
        <p14:creationId xmlns:p14="http://schemas.microsoft.com/office/powerpoint/2010/main" val="233575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#1 – </a:t>
            </a:r>
            <a:r>
              <a:rPr lang="ru-RU" dirty="0"/>
              <a:t>Сделать простой </a:t>
            </a:r>
            <a:r>
              <a:rPr lang="en-US" dirty="0"/>
              <a:t>HTTP-</a:t>
            </a:r>
            <a:r>
              <a:rPr lang="ru-RU" dirty="0"/>
              <a:t>сервер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59550"/>
            <a:ext cx="10848474" cy="1559259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Результат </a:t>
            </a:r>
            <a:r>
              <a:rPr lang="ru-RU" dirty="0" smtClean="0"/>
              <a:t>предыдущего этапа </a:t>
            </a:r>
            <a:r>
              <a:rPr lang="ru-RU" dirty="0" smtClean="0"/>
              <a:t>– </a:t>
            </a:r>
            <a:r>
              <a:rPr lang="en-US" dirty="0" smtClean="0"/>
              <a:t>HTML </a:t>
            </a:r>
            <a:r>
              <a:rPr lang="ru-RU" dirty="0" smtClean="0"/>
              <a:t>страница, которую можно вручную открыть в браузере</a:t>
            </a:r>
            <a:endParaRPr lang="ru-RU" dirty="0" smtClean="0"/>
          </a:p>
          <a:p>
            <a:r>
              <a:rPr lang="ru-RU" dirty="0" smtClean="0"/>
              <a:t>Результат текущего этапа – </a:t>
            </a:r>
            <a:r>
              <a:rPr lang="en-US" dirty="0" smtClean="0"/>
              <a:t>HTTP</a:t>
            </a:r>
            <a:r>
              <a:rPr lang="ru-RU" dirty="0" smtClean="0"/>
              <a:t>-сервер, написанный на</a:t>
            </a:r>
            <a:r>
              <a:rPr lang="en-US" dirty="0" smtClean="0"/>
              <a:t> </a:t>
            </a:r>
            <a:r>
              <a:rPr lang="ru-RU" dirty="0" err="1" smtClean="0"/>
              <a:t>микрофреймворке</a:t>
            </a:r>
            <a:r>
              <a:rPr lang="ru-RU" dirty="0" smtClean="0"/>
              <a:t> </a:t>
            </a:r>
            <a:r>
              <a:rPr lang="en-US" dirty="0" smtClean="0"/>
              <a:t>bottle </a:t>
            </a:r>
            <a:r>
              <a:rPr lang="ru-RU" dirty="0" smtClean="0"/>
              <a:t>на</a:t>
            </a:r>
            <a:r>
              <a:rPr lang="en-US" dirty="0" smtClean="0"/>
              <a:t> python 3.6</a:t>
            </a:r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34" y="3930315"/>
            <a:ext cx="9290994" cy="267870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196280" y="2985965"/>
            <a:ext cx="4575420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Приложение доступно по адресу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vladimir-turov.ru/</a:t>
            </a:r>
            <a:r>
              <a:rPr lang="en-US" sz="2800" dirty="0" err="1" smtClean="0"/>
              <a:t>github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8590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</a:t>
            </a:r>
            <a:r>
              <a:rPr lang="en-US" dirty="0" smtClean="0"/>
              <a:t>#</a:t>
            </a:r>
            <a:r>
              <a:rPr lang="ru-RU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/>
              <a:t>Р</a:t>
            </a:r>
            <a:r>
              <a:rPr lang="ru-RU" dirty="0" smtClean="0"/>
              <a:t>абота со звуками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59550"/>
            <a:ext cx="10848474" cy="1559259"/>
          </a:xfrm>
        </p:spPr>
        <p:txBody>
          <a:bodyPr/>
          <a:lstStyle/>
          <a:p>
            <a:r>
              <a:rPr lang="ru-RU" dirty="0" smtClean="0"/>
              <a:t>Результат предыдущего этапа – </a:t>
            </a:r>
            <a:r>
              <a:rPr lang="ru-RU" dirty="0"/>
              <a:t>первый вариант звуков</a:t>
            </a:r>
            <a:r>
              <a:rPr lang="en-US" dirty="0"/>
              <a:t> (22</a:t>
            </a:r>
            <a:r>
              <a:rPr lang="ru-RU" dirty="0"/>
              <a:t> </a:t>
            </a:r>
            <a:r>
              <a:rPr lang="ru-RU" dirty="0" smtClean="0"/>
              <a:t>звука</a:t>
            </a:r>
            <a:r>
              <a:rPr lang="en-US" dirty="0" smtClean="0"/>
              <a:t>)</a:t>
            </a:r>
          </a:p>
          <a:p>
            <a:r>
              <a:rPr lang="ru-RU" dirty="0" smtClean="0"/>
              <a:t>Результат </a:t>
            </a:r>
            <a:r>
              <a:rPr lang="ru-RU" dirty="0" smtClean="0"/>
              <a:t>текущего этапа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новые звуки</a:t>
            </a:r>
            <a:r>
              <a:rPr lang="en-US" dirty="0" smtClean="0"/>
              <a:t> (</a:t>
            </a:r>
            <a:r>
              <a:rPr lang="ru-RU" dirty="0" smtClean="0"/>
              <a:t>67</a:t>
            </a:r>
            <a:r>
              <a:rPr lang="ru-RU" dirty="0" smtClean="0"/>
              <a:t> звуков), </a:t>
            </a:r>
            <a:r>
              <a:rPr lang="ru-RU" dirty="0" smtClean="0"/>
              <a:t>синтезированных вручную при помощи генератора звуков </a:t>
            </a:r>
            <a:r>
              <a:rPr lang="en-US" dirty="0" smtClean="0"/>
              <a:t>FL Studio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44253"/>
            <a:ext cx="6250063" cy="32432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930" y="2874377"/>
            <a:ext cx="6173870" cy="324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6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Issue #</a:t>
            </a:r>
            <a:r>
              <a:rPr lang="ru-RU" dirty="0" smtClean="0"/>
              <a:t>3</a:t>
            </a:r>
            <a:r>
              <a:rPr lang="en-US" dirty="0" smtClean="0"/>
              <a:t> – </a:t>
            </a:r>
            <a:r>
              <a:rPr lang="ru-RU" dirty="0"/>
              <a:t>Перенаправить сообщения о событиях на </a:t>
            </a:r>
            <a:r>
              <a:rPr lang="en-US" dirty="0"/>
              <a:t>GitHub </a:t>
            </a:r>
            <a:r>
              <a:rPr lang="ru-RU" dirty="0"/>
              <a:t>с консоли на фигуры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26764"/>
            <a:ext cx="10515600" cy="1481657"/>
          </a:xfrm>
        </p:spPr>
        <p:txBody>
          <a:bodyPr>
            <a:normAutofit/>
          </a:bodyPr>
          <a:lstStyle/>
          <a:p>
            <a:r>
              <a:rPr lang="ru-RU" dirty="0" smtClean="0"/>
              <a:t>Результат предыдущего этапа – </a:t>
            </a:r>
            <a:r>
              <a:rPr lang="ru-RU" dirty="0"/>
              <a:t>налаживание соединения между </a:t>
            </a:r>
            <a:r>
              <a:rPr lang="en-US" dirty="0"/>
              <a:t>Python </a:t>
            </a:r>
            <a:r>
              <a:rPr lang="ru-RU" dirty="0"/>
              <a:t>и </a:t>
            </a:r>
            <a:r>
              <a:rPr lang="en-US" dirty="0"/>
              <a:t>JavaScript. </a:t>
            </a:r>
            <a:endParaRPr lang="ru-RU" dirty="0" smtClean="0"/>
          </a:p>
          <a:p>
            <a:r>
              <a:rPr lang="ru-RU" dirty="0" smtClean="0"/>
              <a:t>Вывод фигур на экран.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747" y="3208421"/>
            <a:ext cx="7047254" cy="347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0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</a:t>
            </a:r>
            <a:r>
              <a:rPr lang="en-US" dirty="0" smtClean="0"/>
              <a:t>#</a:t>
            </a:r>
            <a:r>
              <a:rPr lang="ru-RU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/>
              <a:t>Сделать фильтр по </a:t>
            </a:r>
            <a:r>
              <a:rPr lang="ru-RU" dirty="0" smtClean="0"/>
              <a:t>событиям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83193"/>
            <a:ext cx="10856495" cy="539165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Результат текущего этапа – набор </a:t>
            </a:r>
            <a:r>
              <a:rPr lang="en-US" dirty="0" smtClean="0"/>
              <a:t>checkbox</a:t>
            </a:r>
            <a:r>
              <a:rPr lang="ru-RU" dirty="0" smtClean="0"/>
              <a:t>-в фильтрующих различные события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62" y="2683248"/>
            <a:ext cx="11148408" cy="3964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4652" y="3298424"/>
            <a:ext cx="761798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PullReq</a:t>
            </a:r>
            <a:r>
              <a:rPr lang="en-US" sz="2400" dirty="0" smtClean="0"/>
              <a:t> – </a:t>
            </a:r>
            <a:r>
              <a:rPr lang="ru-RU" sz="2400" dirty="0" smtClean="0"/>
              <a:t>последние </a:t>
            </a:r>
            <a:r>
              <a:rPr lang="ru-RU" sz="2400" dirty="0" err="1" smtClean="0"/>
              <a:t>пулл-рекветы</a:t>
            </a:r>
            <a:endParaRPr lang="ru-RU" sz="2400" dirty="0" smtClean="0"/>
          </a:p>
          <a:p>
            <a:r>
              <a:rPr lang="en-US" sz="2400" dirty="0" smtClean="0"/>
              <a:t>Push – </a:t>
            </a:r>
            <a:r>
              <a:rPr lang="ru-RU" sz="2400" dirty="0" smtClean="0"/>
              <a:t>последние пуши на </a:t>
            </a:r>
            <a:r>
              <a:rPr lang="en-US" sz="2400" dirty="0" smtClean="0"/>
              <a:t>GitHub</a:t>
            </a:r>
          </a:p>
          <a:p>
            <a:r>
              <a:rPr lang="en-US" sz="2400" dirty="0" err="1" smtClean="0"/>
              <a:t>CreateRepo</a:t>
            </a:r>
            <a:r>
              <a:rPr lang="en-US" sz="2400" dirty="0" smtClean="0"/>
              <a:t> – </a:t>
            </a:r>
            <a:r>
              <a:rPr lang="ru-RU" sz="2400" dirty="0" smtClean="0"/>
              <a:t>последние созданные репозитории</a:t>
            </a:r>
          </a:p>
          <a:p>
            <a:r>
              <a:rPr lang="en-US" sz="2400" dirty="0" smtClean="0"/>
              <a:t>Issue – </a:t>
            </a:r>
            <a:r>
              <a:rPr lang="ru-RU" sz="2400" dirty="0" smtClean="0"/>
              <a:t>последние изменения с статусе задач</a:t>
            </a:r>
          </a:p>
          <a:p>
            <a:r>
              <a:rPr lang="en-US" sz="2400" dirty="0" err="1" smtClean="0"/>
              <a:t>IssueComment</a:t>
            </a:r>
            <a:r>
              <a:rPr lang="en-US" sz="2400" dirty="0" smtClean="0"/>
              <a:t> –</a:t>
            </a:r>
            <a:r>
              <a:rPr lang="ru-RU" sz="2400" dirty="0" smtClean="0"/>
              <a:t> последние комментарии к задачам</a:t>
            </a:r>
            <a:endParaRPr lang="en-US" sz="2400" dirty="0" smtClean="0"/>
          </a:p>
          <a:p>
            <a:r>
              <a:rPr lang="en-US" sz="2400" dirty="0" err="1" smtClean="0"/>
              <a:t>PullReqRewiew</a:t>
            </a:r>
            <a:r>
              <a:rPr lang="en-US" sz="2400" dirty="0" smtClean="0"/>
              <a:t> – </a:t>
            </a:r>
            <a:r>
              <a:rPr lang="ru-RU" sz="2400" dirty="0" smtClean="0"/>
              <a:t>последние </a:t>
            </a:r>
            <a:r>
              <a:rPr lang="ru-RU" sz="2400" dirty="0" err="1" smtClean="0"/>
              <a:t>ревью</a:t>
            </a:r>
            <a:r>
              <a:rPr lang="ru-RU" sz="2400" dirty="0" smtClean="0"/>
              <a:t> </a:t>
            </a:r>
            <a:r>
              <a:rPr lang="ru-RU" sz="2400" dirty="0" err="1" smtClean="0"/>
              <a:t>пулл-реквестов</a:t>
            </a:r>
            <a:endParaRPr lang="ru-RU" sz="2400" dirty="0" smtClean="0"/>
          </a:p>
          <a:p>
            <a:r>
              <a:rPr lang="en-US" sz="2400" dirty="0" err="1" smtClean="0"/>
              <a:t>WikiPage</a:t>
            </a:r>
            <a:r>
              <a:rPr lang="en-US" sz="2400" dirty="0" smtClean="0"/>
              <a:t> – </a:t>
            </a:r>
            <a:r>
              <a:rPr lang="ru-RU" sz="2400" dirty="0" smtClean="0"/>
              <a:t>последние изменения вики-страниц</a:t>
            </a:r>
          </a:p>
          <a:p>
            <a:r>
              <a:rPr lang="en-US" sz="2400" dirty="0" smtClean="0"/>
              <a:t>Release – </a:t>
            </a:r>
            <a:r>
              <a:rPr lang="ru-RU" sz="2400" dirty="0" smtClean="0"/>
              <a:t>последние релизы</a:t>
            </a:r>
          </a:p>
          <a:p>
            <a:r>
              <a:rPr lang="en-US" sz="2400" dirty="0" err="1" smtClean="0"/>
              <a:t>CommitComment</a:t>
            </a:r>
            <a:r>
              <a:rPr lang="en-US" sz="2400" dirty="0" smtClean="0"/>
              <a:t> – </a:t>
            </a:r>
            <a:r>
              <a:rPr lang="ru-RU" sz="2400" dirty="0" smtClean="0"/>
              <a:t>последние комментарии к </a:t>
            </a:r>
            <a:r>
              <a:rPr lang="ru-RU" sz="2400" dirty="0" err="1" smtClean="0"/>
              <a:t>коммитам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0515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</a:t>
            </a:r>
            <a:r>
              <a:rPr lang="en-US" dirty="0" smtClean="0"/>
              <a:t>#</a:t>
            </a:r>
            <a:r>
              <a:rPr lang="ru-RU" dirty="0" smtClean="0"/>
              <a:t>5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/>
              <a:t>Сделать дополнительное поле для записи всех событий в текстовом виде.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88696"/>
            <a:ext cx="10515600" cy="1267326"/>
          </a:xfrm>
        </p:spPr>
        <p:txBody>
          <a:bodyPr/>
          <a:lstStyle/>
          <a:p>
            <a:r>
              <a:rPr lang="ru-RU" dirty="0" smtClean="0"/>
              <a:t>Результат </a:t>
            </a:r>
            <a:r>
              <a:rPr lang="ru-RU" dirty="0" smtClean="0"/>
              <a:t>текущего этапа – </a:t>
            </a:r>
            <a:r>
              <a:rPr lang="ru-RU" dirty="0" smtClean="0"/>
              <a:t>возможность просматривать последние события в текстовом виде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72" y="2695073"/>
            <a:ext cx="9404299" cy="401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8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 </a:t>
            </a:r>
            <a:r>
              <a:rPr lang="en-US" dirty="0" smtClean="0"/>
              <a:t>#</a:t>
            </a:r>
            <a:r>
              <a:rPr lang="ru-RU" dirty="0" smtClean="0"/>
              <a:t>6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/>
              <a:t>Сделать звуковое сопровождение при отображении </a:t>
            </a:r>
            <a:r>
              <a:rPr lang="ru-RU" dirty="0" smtClean="0"/>
              <a:t>фигур.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23058"/>
            <a:ext cx="10515600" cy="1267326"/>
          </a:xfrm>
        </p:spPr>
        <p:txBody>
          <a:bodyPr/>
          <a:lstStyle/>
          <a:p>
            <a:r>
              <a:rPr lang="ru-RU" dirty="0" smtClean="0"/>
              <a:t>Результат предыдущего этапа – </a:t>
            </a:r>
            <a:r>
              <a:rPr lang="ru-RU" dirty="0" smtClean="0"/>
              <a:t>появление каждой новой фигуры издаёт звук из набора сгенерированных звуков, работает кнопка громкости</a:t>
            </a:r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990" y="2511371"/>
            <a:ext cx="5275389" cy="6890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61" y="3392382"/>
            <a:ext cx="10703839" cy="279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3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на следующую итерацию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2021306"/>
            <a:ext cx="10952747" cy="4339389"/>
          </a:xfrm>
        </p:spPr>
        <p:txBody>
          <a:bodyPr>
            <a:normAutofit/>
          </a:bodyPr>
          <a:lstStyle/>
          <a:p>
            <a:r>
              <a:rPr lang="ru-RU" dirty="0" smtClean="0"/>
              <a:t>Синтезировать ещё </a:t>
            </a:r>
            <a:r>
              <a:rPr lang="ru-RU" dirty="0" smtClean="0"/>
              <a:t>больше </a:t>
            </a:r>
            <a:r>
              <a:rPr lang="ru-RU" dirty="0" smtClean="0"/>
              <a:t>звуков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Сделать</a:t>
            </a:r>
            <a:r>
              <a:rPr lang="en-US" dirty="0" smtClean="0"/>
              <a:t> </a:t>
            </a:r>
            <a:r>
              <a:rPr lang="ru-RU" dirty="0" smtClean="0"/>
              <a:t>фильтраци</a:t>
            </a:r>
            <a:r>
              <a:rPr lang="ru-RU" dirty="0" smtClean="0"/>
              <a:t>ю по </a:t>
            </a:r>
            <a:r>
              <a:rPr lang="ru-RU" dirty="0" err="1" smtClean="0"/>
              <a:t>репозиториям</a:t>
            </a:r>
            <a:r>
              <a:rPr lang="ru-RU" dirty="0" smtClean="0"/>
              <a:t> и организациям.</a:t>
            </a:r>
            <a:endParaRPr lang="ru-RU" dirty="0" smtClean="0"/>
          </a:p>
          <a:p>
            <a:r>
              <a:rPr lang="ru-RU" dirty="0" smtClean="0"/>
              <a:t>Сделать сохранение состояния фильтров по типам событий, фильтров по </a:t>
            </a:r>
            <a:r>
              <a:rPr lang="ru-RU" dirty="0" err="1" smtClean="0"/>
              <a:t>репозиториям</a:t>
            </a:r>
            <a:r>
              <a:rPr lang="ru-RU" dirty="0" smtClean="0"/>
              <a:t> и организациям, тёмной и светлой темы, громкости звука.</a:t>
            </a:r>
          </a:p>
          <a:p>
            <a:r>
              <a:rPr lang="ru-RU" dirty="0" smtClean="0"/>
              <a:t>Улучшение интерфейса.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094234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365</Words>
  <Application>Microsoft Office PowerPoint</Application>
  <PresentationFormat>Широкоэкранный</PresentationFormat>
  <Paragraphs>58</Paragraphs>
  <Slides>11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Визуализация активности на GitHub</vt:lpstr>
      <vt:lpstr>Планы на текущую итерацию</vt:lpstr>
      <vt:lpstr>Issue #1 – Сделать простой HTTP-сервер</vt:lpstr>
      <vt:lpstr>Issue #2 – Работа со звуками</vt:lpstr>
      <vt:lpstr>Issue #3 – Перенаправить сообщения о событиях на GitHub с консоли на фигуры.</vt:lpstr>
      <vt:lpstr>Issue #4 – Сделать фильтр по событиям</vt:lpstr>
      <vt:lpstr>Issue #5 – Сделать дополнительное поле для записи всех событий в текстовом виде.</vt:lpstr>
      <vt:lpstr>Issue #6 – Сделать звуковое сопровождение при отображении фигур. </vt:lpstr>
      <vt:lpstr>Планы на следующую итерацию</vt:lpstr>
      <vt:lpstr>Команда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активности на GitHub</dc:title>
  <dc:creator>Vladimir</dc:creator>
  <cp:lastModifiedBy>Vladimir</cp:lastModifiedBy>
  <cp:revision>14</cp:revision>
  <dcterms:created xsi:type="dcterms:W3CDTF">2018-10-25T09:07:17Z</dcterms:created>
  <dcterms:modified xsi:type="dcterms:W3CDTF">2018-11-22T10:52:23Z</dcterms:modified>
</cp:coreProperties>
</file>