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71" r:id="rId5"/>
    <p:sldId id="268" r:id="rId6"/>
    <p:sldId id="259" r:id="rId7"/>
    <p:sldId id="260" r:id="rId8"/>
    <p:sldId id="272" r:id="rId9"/>
    <p:sldId id="273" r:id="rId10"/>
    <p:sldId id="264" r:id="rId11"/>
    <p:sldId id="266" r:id="rId12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7FD1EB-D0CC-448E-ACDA-768EE70E82A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DFC94F1-122D-454D-A105-8C9BE5FDB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9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5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7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79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0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5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9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2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7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2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2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2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9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0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2E29-6D31-4C39-9F99-76E5DCCD2F0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2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активности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6905" y="4275806"/>
            <a:ext cx="9144000" cy="20207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Туров Владимир</a:t>
            </a:r>
          </a:p>
          <a:p>
            <a:pPr algn="l"/>
            <a:r>
              <a:rPr lang="ru-RU" dirty="0" smtClean="0"/>
              <a:t>Иванов Владимир</a:t>
            </a:r>
          </a:p>
          <a:p>
            <a:pPr algn="l"/>
            <a:r>
              <a:rPr lang="ru-RU" dirty="0" smtClean="0"/>
              <a:t>Пискунов Ярослав</a:t>
            </a:r>
          </a:p>
          <a:p>
            <a:pPr algn="l"/>
            <a:r>
              <a:rPr lang="ru-RU" dirty="0" err="1" smtClean="0"/>
              <a:t>Зыль</a:t>
            </a:r>
            <a:r>
              <a:rPr lang="ru-RU" dirty="0" smtClean="0"/>
              <a:t> Сергей</a:t>
            </a:r>
          </a:p>
          <a:p>
            <a:pPr algn="l"/>
            <a:r>
              <a:rPr lang="ru-RU" dirty="0" smtClean="0"/>
              <a:t>Матюшина Марина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65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11927"/>
            <a:ext cx="991303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Ч</a:t>
            </a:r>
            <a:r>
              <a:rPr lang="ru-RU" sz="3200" dirty="0" smtClean="0"/>
              <a:t>то удалось:</a:t>
            </a:r>
          </a:p>
          <a:p>
            <a:r>
              <a:rPr lang="ru-RU" sz="3200" dirty="0" smtClean="0"/>
              <a:t>Всё.</a:t>
            </a:r>
          </a:p>
          <a:p>
            <a:r>
              <a:rPr lang="ru-RU" sz="3200" dirty="0" smtClean="0"/>
              <a:t>Задач на этап было как минимум в 2 раза больше.</a:t>
            </a:r>
          </a:p>
          <a:p>
            <a:r>
              <a:rPr lang="ru-RU" sz="3200" dirty="0" smtClean="0"/>
              <a:t>Все идеи, которые я генерировал, быстро исполнялись.</a:t>
            </a:r>
          </a:p>
          <a:p>
            <a:r>
              <a:rPr lang="ru-RU" sz="3200" dirty="0" smtClean="0"/>
              <a:t>Доволен работой всех участников команды.</a:t>
            </a:r>
          </a:p>
          <a:p>
            <a:endParaRPr lang="ru-RU" sz="3200" dirty="0"/>
          </a:p>
          <a:p>
            <a:r>
              <a:rPr lang="ru-RU" sz="3200" dirty="0" smtClean="0"/>
              <a:t>Что не удалось:</a:t>
            </a:r>
          </a:p>
          <a:p>
            <a:r>
              <a:rPr lang="ru-RU" sz="3200" dirty="0" smtClean="0"/>
              <a:t>Всё удалось</a:t>
            </a:r>
          </a:p>
        </p:txBody>
      </p:sp>
    </p:spTree>
    <p:extLst>
      <p:ext uri="{BB962C8B-B14F-4D97-AF65-F5344CB8AC3E}">
        <p14:creationId xmlns:p14="http://schemas.microsoft.com/office/powerpoint/2010/main" val="400942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073" y="258695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46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текущую итерацию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5051"/>
            <a:ext cx="10776284" cy="4339389"/>
          </a:xfrm>
        </p:spPr>
        <p:txBody>
          <a:bodyPr>
            <a:normAutofit/>
          </a:bodyPr>
          <a:lstStyle/>
          <a:p>
            <a:r>
              <a:rPr lang="ru-RU" dirty="0"/>
              <a:t>Синтезировать ещё больше звуков.</a:t>
            </a:r>
          </a:p>
          <a:p>
            <a:r>
              <a:rPr lang="ru-RU" dirty="0"/>
              <a:t>Сделать</a:t>
            </a:r>
            <a:r>
              <a:rPr lang="en-US" dirty="0"/>
              <a:t> </a:t>
            </a:r>
            <a:r>
              <a:rPr lang="ru-RU" dirty="0"/>
              <a:t>фильтрацию по </a:t>
            </a:r>
            <a:r>
              <a:rPr lang="ru-RU" dirty="0" err="1"/>
              <a:t>репозиториям</a:t>
            </a:r>
            <a:r>
              <a:rPr lang="ru-RU" dirty="0"/>
              <a:t> и организациям.</a:t>
            </a:r>
          </a:p>
          <a:p>
            <a:r>
              <a:rPr lang="ru-RU" dirty="0"/>
              <a:t>Сделать сохранение состояния фильтров по типам событий, фильтров по </a:t>
            </a:r>
            <a:r>
              <a:rPr lang="ru-RU" dirty="0" err="1"/>
              <a:t>репозиториям</a:t>
            </a:r>
            <a:r>
              <a:rPr lang="ru-RU" dirty="0"/>
              <a:t> и организациям, тёмной и светлой темы, громкости звука.</a:t>
            </a:r>
          </a:p>
          <a:p>
            <a:r>
              <a:rPr lang="ru-RU" dirty="0"/>
              <a:t>Улучшение интерфейса.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93081" y="5220030"/>
            <a:ext cx="6040628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Приложение доступно по адресу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600" dirty="0" smtClean="0"/>
              <a:t>vladimir-turov.ru/</a:t>
            </a:r>
            <a:r>
              <a:rPr lang="en-US" sz="3600" dirty="0" err="1" smtClean="0"/>
              <a:t>github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3575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281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Issue #1 – </a:t>
            </a:r>
            <a:r>
              <a:rPr lang="ru-RU" dirty="0"/>
              <a:t>Синтезировать ещё больше звуков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05528"/>
            <a:ext cx="30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Итого – 248 звуков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8" y="3169151"/>
            <a:ext cx="6818251" cy="36735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289" y="3704277"/>
            <a:ext cx="4538278" cy="2737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2004985"/>
            <a:ext cx="10487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Поддерживаются наборы звуков. Можно создавать свои наборы и </a:t>
            </a:r>
          </a:p>
          <a:p>
            <a:r>
              <a:rPr lang="ru-RU" sz="2800" dirty="0" smtClean="0"/>
              <a:t>выбирать их не вмешиваясь в исходный код приложения.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8590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281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Issue #1 – </a:t>
            </a:r>
            <a:r>
              <a:rPr lang="ru-RU" dirty="0"/>
              <a:t>Синтезировать ещё больше звуков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05528"/>
            <a:ext cx="30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Итого – 248 звуков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83" y="2332484"/>
            <a:ext cx="6792007" cy="39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3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</a:t>
            </a:r>
            <a:r>
              <a:rPr lang="ru-RU" dirty="0" smtClean="0"/>
              <a:t>2</a:t>
            </a:r>
            <a:r>
              <a:rPr lang="en-US" dirty="0" smtClean="0"/>
              <a:t> – </a:t>
            </a:r>
            <a:r>
              <a:rPr lang="ru-RU" dirty="0"/>
              <a:t>Сделать</a:t>
            </a:r>
            <a:r>
              <a:rPr lang="en-US" dirty="0"/>
              <a:t> </a:t>
            </a:r>
            <a:r>
              <a:rPr lang="ru-RU" dirty="0"/>
              <a:t>фильтрацию по </a:t>
            </a:r>
            <a:r>
              <a:rPr lang="ru-RU" dirty="0" err="1"/>
              <a:t>репозиториям</a:t>
            </a:r>
            <a:r>
              <a:rPr lang="ru-RU" dirty="0"/>
              <a:t> и организациям.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" y="4067041"/>
            <a:ext cx="11040615" cy="14496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421" y="2321644"/>
            <a:ext cx="8549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Использование регулярных выражений, совместимых </a:t>
            </a:r>
            <a:endParaRPr lang="en-US" sz="2800" dirty="0" smtClean="0"/>
          </a:p>
          <a:p>
            <a:r>
              <a:rPr lang="ru-RU" sz="2800" dirty="0" smtClean="0"/>
              <a:t>с синтаксисом регулярных выражений </a:t>
            </a:r>
            <a:r>
              <a:rPr lang="en-US" sz="2800" dirty="0" smtClean="0"/>
              <a:t>python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777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116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Issue #</a:t>
            </a:r>
            <a:r>
              <a:rPr lang="ru-RU" dirty="0" smtClean="0"/>
              <a:t>3</a:t>
            </a:r>
            <a:r>
              <a:rPr lang="en-US" dirty="0" smtClean="0"/>
              <a:t> – </a:t>
            </a:r>
            <a:r>
              <a:rPr lang="ru-RU" dirty="0"/>
              <a:t>Сделать </a:t>
            </a:r>
            <a:r>
              <a:rPr lang="ru-RU" dirty="0" smtClean="0"/>
              <a:t>сохранение состояния фильтров, громкости, темы.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5" y="3119062"/>
            <a:ext cx="5533535" cy="3327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7648" y="2298807"/>
            <a:ext cx="6035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Для сохранения используются </a:t>
            </a:r>
            <a:r>
              <a:rPr lang="en-US" sz="2800" dirty="0" smtClean="0"/>
              <a:t>cookies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970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</a:t>
            </a:r>
            <a:r>
              <a:rPr lang="ru-RU" dirty="0" smtClean="0"/>
              <a:t>4</a:t>
            </a:r>
            <a:r>
              <a:rPr lang="en-US" dirty="0" smtClean="0"/>
              <a:t> – </a:t>
            </a:r>
            <a:r>
              <a:rPr lang="ru-RU" dirty="0"/>
              <a:t>Улучшение интерфейса.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5" y="1690688"/>
            <a:ext cx="10885261" cy="4432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64" y="2891963"/>
            <a:ext cx="11046349" cy="125526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90474"/>
            <a:ext cx="10743815" cy="12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5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</a:t>
            </a:r>
            <a:r>
              <a:rPr lang="ru-RU" dirty="0" smtClean="0"/>
              <a:t>4</a:t>
            </a:r>
            <a:r>
              <a:rPr lang="en-US" dirty="0" smtClean="0"/>
              <a:t> – </a:t>
            </a:r>
            <a:r>
              <a:rPr lang="ru-RU" dirty="0"/>
              <a:t>Улучшение интерфейса.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17" y="1690688"/>
            <a:ext cx="8259589" cy="35302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74" y="2377149"/>
            <a:ext cx="6645216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3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</a:t>
            </a:r>
            <a:r>
              <a:rPr lang="ru-RU" dirty="0" smtClean="0"/>
              <a:t>4</a:t>
            </a:r>
            <a:r>
              <a:rPr lang="en-US" dirty="0" smtClean="0"/>
              <a:t> – </a:t>
            </a:r>
            <a:r>
              <a:rPr lang="ru-RU" dirty="0"/>
              <a:t>Улучшение интерфейса.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2" y="1601294"/>
            <a:ext cx="7047254" cy="34779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3195783"/>
            <a:ext cx="7236146" cy="34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212</Words>
  <Application>Microsoft Office PowerPoint</Application>
  <PresentationFormat>Широкоэкранный</PresentationFormat>
  <Paragraphs>44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Визуализация активности на GitHub</vt:lpstr>
      <vt:lpstr>Планы на текущую итерацию</vt:lpstr>
      <vt:lpstr>Issue #1 – Синтезировать ещё больше звуков.</vt:lpstr>
      <vt:lpstr>Issue #1 – Синтезировать ещё больше звуков.</vt:lpstr>
      <vt:lpstr>Issue #2 – Сделать фильтрацию по репозиториям и организациям.</vt:lpstr>
      <vt:lpstr>Issue #3 – Сделать сохранение состояния фильтров, громкости, темы.</vt:lpstr>
      <vt:lpstr>Issue #4 – Улучшение интерфейса.</vt:lpstr>
      <vt:lpstr>Issue #4 – Улучшение интерфейса.</vt:lpstr>
      <vt:lpstr>Issue #4 – Улучшение интерфейса.</vt:lpstr>
      <vt:lpstr>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активности на GitHub</dc:title>
  <dc:creator>Vladimir</dc:creator>
  <cp:lastModifiedBy>Vladimir</cp:lastModifiedBy>
  <cp:revision>18</cp:revision>
  <cp:lastPrinted>2018-12-20T03:08:55Z</cp:lastPrinted>
  <dcterms:created xsi:type="dcterms:W3CDTF">2018-10-25T09:07:17Z</dcterms:created>
  <dcterms:modified xsi:type="dcterms:W3CDTF">2018-12-20T03:11:18Z</dcterms:modified>
</cp:coreProperties>
</file>