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29"/>
  </p:notesMasterIdLst>
  <p:sldIdLst>
    <p:sldId id="1449" r:id="rId24"/>
    <p:sldId id="1450" r:id="rId25"/>
    <p:sldId id="1451" r:id="rId26"/>
    <p:sldId id="1452" r:id="rId27"/>
    <p:sldId id="1453" r:id="rId28"/>
  </p:sldIdLst>
  <p:sldSz cx="12198350" cy="6858000"/>
  <p:notesSz cx="6858000" cy="9144000"/>
  <p:custDataLst>
    <p:tags r:id="rId30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6" autoAdjust="0"/>
    <p:restoredTop sz="82743" autoAdjust="0"/>
  </p:normalViewPr>
  <p:slideViewPr>
    <p:cSldViewPr>
      <p:cViewPr varScale="1">
        <p:scale>
          <a:sx n="112" d="100"/>
          <a:sy n="112" d="100"/>
        </p:scale>
        <p:origin x="784" y="19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tags" Target="tags/tag1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3/16/20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3/16/20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3/16/20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Onboarding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Virtual F2F March 2020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" y="1170300"/>
            <a:ext cx="10978515" cy="5328592"/>
          </a:xfrm>
        </p:spPr>
        <p:txBody>
          <a:bodyPr>
            <a:normAutofit/>
          </a:bodyPr>
          <a:lstStyle/>
          <a:p>
            <a:r>
              <a:rPr lang="en-CA" dirty="0"/>
              <a:t>What are the inputs and outputs of the process?</a:t>
            </a:r>
          </a:p>
          <a:p>
            <a:r>
              <a:rPr lang="en-CA" dirty="0"/>
              <a:t>What are the different states in the lifecycle?</a:t>
            </a:r>
          </a:p>
          <a:p>
            <a:r>
              <a:rPr lang="en-CA" dirty="0"/>
              <a:t>What are the provisioning "levels”</a:t>
            </a:r>
          </a:p>
          <a:p>
            <a:pPr lvl="1"/>
            <a:r>
              <a:rPr lang="en-CA" dirty="0"/>
              <a:t>What keys and access rights need to be set?</a:t>
            </a:r>
          </a:p>
          <a:p>
            <a:pPr lvl="1"/>
            <a:r>
              <a:rPr lang="en-CA" dirty="0"/>
              <a:t>When does registration with directory services happen?</a:t>
            </a:r>
          </a:p>
          <a:p>
            <a:pPr lvl="1"/>
            <a:r>
              <a:rPr lang="en-CA" dirty="0"/>
              <a:t>Is registration with a directory service required?</a:t>
            </a:r>
          </a:p>
          <a:p>
            <a:r>
              <a:rPr lang="en-CA" dirty="0"/>
              <a:t>What is the scope of </a:t>
            </a:r>
            <a:r>
              <a:rPr lang="en-CA" dirty="0" err="1"/>
              <a:t>WoT</a:t>
            </a:r>
            <a:r>
              <a:rPr lang="en-CA" dirty="0"/>
              <a:t> for onboarding?</a:t>
            </a:r>
          </a:p>
          <a:p>
            <a:pPr lvl="1"/>
            <a:r>
              <a:rPr lang="en-CA" dirty="0"/>
              <a:t>Is is handled “externally” and assumed that keys are already provisioned?</a:t>
            </a:r>
          </a:p>
          <a:p>
            <a:pPr lvl="1"/>
            <a:r>
              <a:rPr lang="en-CA" dirty="0"/>
              <a:t>Do we target ”automatic onboarding”?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1DBB-05F2-4C4B-846B-57CC66AF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vs.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E0D-4825-BA4C-AB80-DD7FDAE3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Provisioning</a:t>
            </a:r>
          </a:p>
          <a:p>
            <a:pPr lvl="1"/>
            <a:r>
              <a:rPr lang="en-US" dirty="0"/>
              <a:t>Generate unique identity for a device</a:t>
            </a:r>
          </a:p>
          <a:p>
            <a:pPr lvl="1"/>
            <a:r>
              <a:rPr lang="en-US" dirty="0"/>
              <a:t>Assign keys and access rights to a device</a:t>
            </a:r>
          </a:p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Enter device in a registry so it can be discovered non-locally or when offline</a:t>
            </a:r>
          </a:p>
          <a:p>
            <a:pPr lvl="1"/>
            <a:r>
              <a:rPr lang="en-US" dirty="0"/>
              <a:t>E.g. registration with a directory service</a:t>
            </a:r>
          </a:p>
          <a:p>
            <a:pPr lvl="1"/>
            <a:r>
              <a:rPr lang="en-US" dirty="0"/>
              <a:t>Typically will need an identity and access rights to 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C7162-687B-5A45-8C94-0A337F6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15B3-AEC0-5549-9825-9397E989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677B-5228-7D45-B64B-9A089E2E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052737"/>
            <a:ext cx="10978515" cy="5616624"/>
          </a:xfrm>
        </p:spPr>
        <p:txBody>
          <a:bodyPr/>
          <a:lstStyle/>
          <a:p>
            <a:r>
              <a:rPr lang="en-US" dirty="0"/>
              <a:t>Onboarding is about establishing trust</a:t>
            </a:r>
          </a:p>
          <a:p>
            <a:pPr lvl="1"/>
            <a:r>
              <a:rPr lang="en-US" dirty="0"/>
              <a:t>Key provisioning only one part</a:t>
            </a:r>
          </a:p>
          <a:p>
            <a:pPr lvl="2"/>
            <a:r>
              <a:rPr lang="en-US" dirty="0"/>
              <a:t>Establish identity (support authentication)</a:t>
            </a:r>
          </a:p>
          <a:p>
            <a:pPr lvl="2"/>
            <a:r>
              <a:rPr lang="en-US" dirty="0"/>
              <a:t>Assign access rights (support authorization)</a:t>
            </a:r>
          </a:p>
          <a:p>
            <a:pPr lvl="1"/>
            <a:r>
              <a:rPr lang="en-US" dirty="0"/>
              <a:t>Who does what?</a:t>
            </a:r>
          </a:p>
          <a:p>
            <a:pPr lvl="2"/>
            <a:r>
              <a:rPr lang="en-US" dirty="0"/>
              <a:t>Who assigns access rights?</a:t>
            </a:r>
          </a:p>
          <a:p>
            <a:pPr lvl="2"/>
            <a:r>
              <a:rPr lang="en-US" dirty="0"/>
              <a:t>Who is the user?  Is there a separate administrator?</a:t>
            </a:r>
          </a:p>
          <a:p>
            <a:pPr lvl="2"/>
            <a:r>
              <a:rPr lang="en-US" dirty="0"/>
              <a:t>Relate to “stakeholders/roles” terminology in use case definitions</a:t>
            </a:r>
          </a:p>
          <a:p>
            <a:pPr lvl="1"/>
            <a:r>
              <a:rPr lang="en-US" dirty="0"/>
              <a:t>Processes</a:t>
            </a:r>
          </a:p>
          <a:p>
            <a:pPr lvl="2"/>
            <a:r>
              <a:rPr lang="en-US" dirty="0"/>
              <a:t>Specific approaches/technologies (“onboarding tool”) vs. abstract framework (“oauth2”)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support needed</a:t>
            </a:r>
          </a:p>
          <a:p>
            <a:pPr lvl="2"/>
            <a:r>
              <a:rPr lang="en-US" dirty="0"/>
              <a:t>Security metadata in TD – requirements</a:t>
            </a:r>
          </a:p>
          <a:p>
            <a:pPr lvl="2"/>
            <a:r>
              <a:rPr lang="en-US" dirty="0"/>
              <a:t>Keywords to describe onboarding process used?</a:t>
            </a:r>
          </a:p>
          <a:p>
            <a:pPr lvl="2"/>
            <a:r>
              <a:rPr lang="en-US" dirty="0"/>
              <a:t>References to public keys, </a:t>
            </a:r>
            <a:r>
              <a:rPr lang="en-US" dirty="0" err="1"/>
              <a:t>eg</a:t>
            </a:r>
            <a:r>
              <a:rPr lang="en-US" dirty="0"/>
              <a:t> via keys?   Need signed TDs to do this securely.</a:t>
            </a:r>
          </a:p>
          <a:p>
            <a:pPr lvl="2"/>
            <a:r>
              <a:rPr lang="en-US" dirty="0"/>
              <a:t>Look at DID – align stakeholder terminology</a:t>
            </a:r>
          </a:p>
          <a:p>
            <a:pPr lvl="2"/>
            <a:r>
              <a:rPr lang="en-US" dirty="0"/>
              <a:t>How to handles changes in operational state, </a:t>
            </a:r>
            <a:r>
              <a:rPr lang="en-US" dirty="0" err="1"/>
              <a:t>eg</a:t>
            </a:r>
            <a:r>
              <a:rPr lang="en-US" dirty="0"/>
              <a:t> reboots?   Look at existing ecosystems…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0CB7-6BA2-7441-90C6-43370C4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3DB-95EE-A946-967B-393D44C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8C15-7382-A443-904E-B488DE4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deploy</a:t>
            </a:r>
          </a:p>
          <a:p>
            <a:pPr lvl="1"/>
            <a:r>
              <a:rPr lang="en-US" dirty="0"/>
              <a:t>What features should be supported in reference implementation, </a:t>
            </a:r>
            <a:r>
              <a:rPr lang="en-US" dirty="0" err="1"/>
              <a:t>eg.</a:t>
            </a:r>
            <a:r>
              <a:rPr lang="en-US" dirty="0"/>
              <a:t> node-wot</a:t>
            </a:r>
          </a:p>
          <a:p>
            <a:r>
              <a:rPr lang="en-US" dirty="0"/>
              <a:t>Need recommended best practices for </a:t>
            </a:r>
          </a:p>
          <a:p>
            <a:pPr lvl="1"/>
            <a:r>
              <a:rPr lang="en-US" dirty="0"/>
              <a:t>Onboarding</a:t>
            </a:r>
          </a:p>
          <a:p>
            <a:pPr lvl="1"/>
            <a:r>
              <a:rPr lang="en-US" dirty="0"/>
              <a:t>Access controls</a:t>
            </a:r>
          </a:p>
          <a:p>
            <a:pPr lvl="2"/>
            <a:r>
              <a:rPr lang="en-US" dirty="0"/>
              <a:t>Including support for roles</a:t>
            </a:r>
            <a:r>
              <a:rPr lang="en-US"/>
              <a:t>/scopes</a:t>
            </a: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030E-60C7-A741-9BB8-4E8FB42A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6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One object (small)</Name>
  <PpLayout>16</PpLayout>
  <Index>11</Index>
</p4ppTags>
</file>

<file path=customXml/item12.xml><?xml version="1.0" encoding="utf-8"?>
<p4ppTags>
  <Name>One object (large) + Navigation</Name>
  <PpLayout>32</PpLayout>
  <Index>17</Index>
</p4ppTags>
</file>

<file path=customXml/item13.xml><?xml version="1.0" encoding="utf-8"?>
<p4ppTags>
  <Name>One object (large)</Name>
  <PpLayout>16</PpLayout>
  <Index>10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Three columns</Name>
  <PpLayout>32</PpLayout>
  <Index>14</Index>
</p4ppTags>
</file>

<file path=customXml/item4.xml><?xml version="1.0" encoding="utf-8"?>
<p4ppTags>
  <Name>One object (small) + Navigation</Name>
  <PpLayout>32</PpLayout>
  <Index>18</Index>
</p4ppTags>
</file>

<file path=customXml/item5.xml><?xml version="1.0" encoding="utf-8"?>
<p4ppTags>
  <Name>Text + Index</Name>
  <PpLayout>32</PpLayout>
  <Index>8</Index>
</p4ppTags>
</file>

<file path=customXml/item6.xml><?xml version="1.0" encoding="utf-8"?>
<p4ppTags>
  <Name>Three columns + Navigation</Name>
  <PpLayout>32</PpLayout>
  <Index>20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Four objects</Name>
  <PpLayout>24</PpLayout>
  <Index>15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F14BB4E7-BF22-46E2-AA3C-1ABA12A0B021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B19D05D1-AE0E-4B0D-AA6A-E4DC4507B75E}">
  <ds:schemaRefs/>
</ds:datastoreItem>
</file>

<file path=customXml/itemProps12.xml><?xml version="1.0" encoding="utf-8"?>
<ds:datastoreItem xmlns:ds="http://schemas.openxmlformats.org/officeDocument/2006/customXml" ds:itemID="{F718F79D-2091-4AD7-864E-B9B95B323394}">
  <ds:schemaRefs/>
</ds:datastoreItem>
</file>

<file path=customXml/itemProps13.xml><?xml version="1.0" encoding="utf-8"?>
<ds:datastoreItem xmlns:ds="http://schemas.openxmlformats.org/officeDocument/2006/customXml" ds:itemID="{864B6C15-1FF1-4ADA-8DBE-CD1DAF35B070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8699A006-2152-4093-B4FC-C6BF20D5E592}">
  <ds:schemaRefs/>
</ds:datastoreItem>
</file>

<file path=customXml/itemProps4.xml><?xml version="1.0" encoding="utf-8"?>
<ds:datastoreItem xmlns:ds="http://schemas.openxmlformats.org/officeDocument/2006/customXml" ds:itemID="{0091252C-F36F-40C9-984C-22582B3E6FB3}">
  <ds:schemaRefs/>
</ds:datastoreItem>
</file>

<file path=customXml/itemProps5.xml><?xml version="1.0" encoding="utf-8"?>
<ds:datastoreItem xmlns:ds="http://schemas.openxmlformats.org/officeDocument/2006/customXml" ds:itemID="{0D9599B2-641B-429C-8C85-C591ECF8C990}">
  <ds:schemaRefs/>
</ds:datastoreItem>
</file>

<file path=customXml/itemProps6.xml><?xml version="1.0" encoding="utf-8"?>
<ds:datastoreItem xmlns:ds="http://schemas.openxmlformats.org/officeDocument/2006/customXml" ds:itemID="{69E3DA23-9724-4848-A6F6-2F0F36B1F914}">
  <ds:schemaRefs/>
</ds:datastoreItem>
</file>

<file path=customXml/itemProps7.xml><?xml version="1.0" encoding="utf-8"?>
<ds:datastoreItem xmlns:ds="http://schemas.openxmlformats.org/officeDocument/2006/customXml" ds:itemID="{B5096DD8-53C8-4E83-8664-FC4F8BE8B725}">
  <ds:schemaRefs/>
</ds:datastoreItem>
</file>

<file path=customXml/itemProps8.xml><?xml version="1.0" encoding="utf-8"?>
<ds:datastoreItem xmlns:ds="http://schemas.openxmlformats.org/officeDocument/2006/customXml" ds:itemID="{4E8C063E-54DF-40B8-B6B7-24C91B170904}">
  <ds:schemaRefs/>
</ds:datastoreItem>
</file>

<file path=customXml/itemProps9.xml><?xml version="1.0" encoding="utf-8"?>
<ds:datastoreItem xmlns:ds="http://schemas.openxmlformats.org/officeDocument/2006/customXml" ds:itemID="{A27DC4FC-F9FA-4AC8-AAAA-729E607CE7E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317</Words>
  <Application>Microsoft Macintosh PowerPoint</Application>
  <PresentationFormat>Custom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23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Onboarding</vt:lpstr>
      <vt:lpstr>Requirements Gathering</vt:lpstr>
      <vt:lpstr>Provisioning vs. Registration</vt:lpstr>
      <vt:lpstr>Discussion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352</cp:revision>
  <dcterms:created xsi:type="dcterms:W3CDTF">2018-05-15T12:31:41Z</dcterms:created>
  <dcterms:modified xsi:type="dcterms:W3CDTF">2020-03-16T17:46:11Z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09:37:47Z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