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gif" ContentType="image/gif"/>
  <Override PartName="/ppt/media/image5.gif" ContentType="image/gi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676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5FA06D5-49A1-48A8-8AB0-555A220E6A1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D071595-6C5C-4B3D-B75D-D95DE7560F2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Tunnelling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 proxy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&amp; local gateway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F1B347-3DBE-4DC0-AD1C-04114494B9F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B85C9C-FF21-4469-8691-F17C9AF4CCD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6D25A0-4B47-4FB6-8A64-83281FE22DC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838080" y="273600"/>
            <a:ext cx="15086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273600"/>
            <a:ext cx="15086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i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6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453880" y="1217160"/>
            <a:ext cx="5112000" cy="43660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Thing (Garage door controller)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597880" y="391176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197520" y="1217160"/>
            <a:ext cx="2663640" cy="26938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 flipV="1" rot="16200000">
            <a:off x="5912640" y="1717920"/>
            <a:ext cx="942840" cy="1764360"/>
          </a:xfrm>
          <a:prstGeom prst="bentConnector2">
            <a:avLst/>
          </a:prstGeom>
          <a:noFill/>
          <a:ln cap="rnd" w="38160"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6246000" y="306432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 rot="1800000">
            <a:off x="6495480" y="3322080"/>
            <a:ext cx="305280" cy="26316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7"/>
          <p:cNvSpPr/>
          <p:nvPr/>
        </p:nvSpPr>
        <p:spPr>
          <a:xfrm rot="19800000">
            <a:off x="6653160" y="32778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"/>
          <p:cNvSpPr/>
          <p:nvPr/>
        </p:nvSpPr>
        <p:spPr>
          <a:xfrm rot="19800000">
            <a:off x="6387480" y="34308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9"/>
          <p:cNvSpPr/>
          <p:nvPr/>
        </p:nvSpPr>
        <p:spPr>
          <a:xfrm rot="1800000">
            <a:off x="6653880" y="358236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0"/>
          <p:cNvSpPr/>
          <p:nvPr/>
        </p:nvSpPr>
        <p:spPr>
          <a:xfrm rot="5400000">
            <a:off x="8215560" y="323280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1"/>
          <p:cNvSpPr/>
          <p:nvPr/>
        </p:nvSpPr>
        <p:spPr>
          <a:xfrm>
            <a:off x="11082240" y="391176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11225880" y="4416120"/>
            <a:ext cx="935280" cy="863280"/>
          </a:xfrm>
          <a:prstGeom prst="rect">
            <a:avLst/>
          </a:prstGeom>
          <a:solidFill>
            <a:srgbClr val="bfbfb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8597880" y="1738440"/>
            <a:ext cx="4823640" cy="204444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 flipH="1" rot="16200000">
            <a:off x="6215760" y="2225520"/>
            <a:ext cx="693720" cy="406728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5"/>
          <p:cNvSpPr/>
          <p:nvPr/>
        </p:nvSpPr>
        <p:spPr>
          <a:xfrm flipH="1" rot="5400000">
            <a:off x="6041520" y="2070360"/>
            <a:ext cx="1511280" cy="5237280"/>
          </a:xfrm>
          <a:prstGeom prst="bentConnector3">
            <a:avLst>
              <a:gd name="adj1" fmla="val -15119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6"/>
          <p:cNvSpPr/>
          <p:nvPr/>
        </p:nvSpPr>
        <p:spPr>
          <a:xfrm>
            <a:off x="5784120" y="4606200"/>
            <a:ext cx="219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7"/>
          <p:cNvSpPr/>
          <p:nvPr/>
        </p:nvSpPr>
        <p:spPr>
          <a:xfrm>
            <a:off x="5781600" y="5719320"/>
            <a:ext cx="229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838080" y="273600"/>
            <a:ext cx="15086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fi-FI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scripts &amp; security – Flow 2</a:t>
            </a:r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013760" y="1921680"/>
            <a:ext cx="4923360" cy="483408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Line 3"/>
          <p:cNvSpPr/>
          <p:nvPr/>
        </p:nvSpPr>
        <p:spPr>
          <a:xfrm flipV="1">
            <a:off x="12839040" y="2350800"/>
            <a:ext cx="25200" cy="39942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4"/>
          <p:cNvSpPr/>
          <p:nvPr/>
        </p:nvSpPr>
        <p:spPr>
          <a:xfrm>
            <a:off x="10562400" y="1889640"/>
            <a:ext cx="2793240" cy="486576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Line 5"/>
          <p:cNvSpPr/>
          <p:nvPr/>
        </p:nvSpPr>
        <p:spPr>
          <a:xfrm flipV="1">
            <a:off x="11147760" y="2327040"/>
            <a:ext cx="360" cy="40287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10948680" y="1322640"/>
            <a:ext cx="21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Thing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7"/>
          <p:cNvSpPr/>
          <p:nvPr/>
        </p:nvSpPr>
        <p:spPr>
          <a:xfrm>
            <a:off x="2009520" y="1432080"/>
            <a:ext cx="324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Thing – MyLampThing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8"/>
          <p:cNvSpPr/>
          <p:nvPr/>
        </p:nvSpPr>
        <p:spPr>
          <a:xfrm>
            <a:off x="10542600" y="1907640"/>
            <a:ext cx="131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9"/>
          <p:cNvSpPr/>
          <p:nvPr/>
        </p:nvSpPr>
        <p:spPr>
          <a:xfrm>
            <a:off x="11936160" y="1907640"/>
            <a:ext cx="153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0"/>
          <p:cNvSpPr/>
          <p:nvPr/>
        </p:nvSpPr>
        <p:spPr>
          <a:xfrm>
            <a:off x="11085480" y="4814640"/>
            <a:ext cx="16732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11"/>
          <p:cNvSpPr/>
          <p:nvPr/>
        </p:nvSpPr>
        <p:spPr>
          <a:xfrm>
            <a:off x="11119680" y="4566960"/>
            <a:ext cx="1719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(myLampThing TD)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2"/>
          <p:cNvSpPr/>
          <p:nvPr/>
        </p:nvSpPr>
        <p:spPr>
          <a:xfrm>
            <a:off x="6405120" y="2302200"/>
            <a:ext cx="35751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WoT script wants to create MyLampThing TD with various security controls on its actions and properties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3"/>
          <p:cNvSpPr/>
          <p:nvPr/>
        </p:nvSpPr>
        <p:spPr>
          <a:xfrm>
            <a:off x="6408720" y="3130560"/>
            <a:ext cx="34264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WoT scripts indicates the security tag (and possibly scope) that should be used for each action/property access in TD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4"/>
          <p:cNvSpPr/>
          <p:nvPr/>
        </p:nvSpPr>
        <p:spPr>
          <a:xfrm>
            <a:off x="6400080" y="4019040"/>
            <a:ext cx="3679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At this point WoT runtime (and underneath protocol bindings) is ready to use required security mechanisms on respective WoT interfaces.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5"/>
          <p:cNvSpPr/>
          <p:nvPr/>
        </p:nvSpPr>
        <p:spPr>
          <a:xfrm flipH="1">
            <a:off x="11190960" y="5945400"/>
            <a:ext cx="164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16"/>
          <p:cNvSpPr/>
          <p:nvPr/>
        </p:nvSpPr>
        <p:spPr>
          <a:xfrm>
            <a:off x="11278080" y="5664960"/>
            <a:ext cx="1530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ExposedObject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7"/>
          <p:cNvSpPr/>
          <p:nvPr/>
        </p:nvSpPr>
        <p:spPr>
          <a:xfrm>
            <a:off x="1136520" y="1921680"/>
            <a:ext cx="471096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   “id": "urn:dev:wot:com:example:servient:myThing",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"name": "MyThing",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"description": "Additional readable information 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"support": "https://servient.example.com/contact",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"security": [{"scheme": “nosec"}],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"properties":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"status":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"forms": [{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"href": "https://mylamp.example.com/status",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"mediaType": "application/json",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}]  } 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"actions":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"toggle":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"forms": [{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"href": "https://mylamp.example.com/toggle",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"mediaType": "application/json“,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"security": [{"scheme": "apikey"}]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}]  } 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528040" y="2206080"/>
            <a:ext cx="5112000" cy="43660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Thing (Garage door controller)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672040" y="490068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272040" y="2206080"/>
            <a:ext cx="2663640" cy="26938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 rot="5400000">
            <a:off x="6214320" y="2176200"/>
            <a:ext cx="368280" cy="1861920"/>
          </a:xfrm>
          <a:prstGeom prst="bentConnector2">
            <a:avLst/>
          </a:prstGeom>
          <a:noFill/>
          <a:ln cap="rnd" w="38160"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6299280" y="209520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 rot="1800000">
            <a:off x="6548760" y="2353320"/>
            <a:ext cx="305280" cy="26316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 rot="19800000">
            <a:off x="6706440" y="23086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 rot="19800000">
            <a:off x="6440760" y="24616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9"/>
          <p:cNvSpPr/>
          <p:nvPr/>
        </p:nvSpPr>
        <p:spPr>
          <a:xfrm rot="1800000">
            <a:off x="6707160" y="26136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>
            <a:off x="11156760" y="490068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11300400" y="5404680"/>
            <a:ext cx="935280" cy="863280"/>
          </a:xfrm>
          <a:prstGeom prst="rect">
            <a:avLst/>
          </a:prstGeom>
          <a:solidFill>
            <a:srgbClr val="bfbfb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8672040" y="2727360"/>
            <a:ext cx="4823640" cy="204444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 flipH="1" rot="16200000">
            <a:off x="6290280" y="3214440"/>
            <a:ext cx="693720" cy="406728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4"/>
          <p:cNvSpPr/>
          <p:nvPr/>
        </p:nvSpPr>
        <p:spPr>
          <a:xfrm rot="10800000">
            <a:off x="8527680" y="6021720"/>
            <a:ext cx="4418280" cy="1090800"/>
          </a:xfrm>
          <a:prstGeom prst="bentConnector3">
            <a:avLst>
              <a:gd name="adj1" fmla="val 100045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5"/>
          <p:cNvSpPr/>
          <p:nvPr/>
        </p:nvSpPr>
        <p:spPr>
          <a:xfrm>
            <a:off x="5858640" y="5595120"/>
            <a:ext cx="219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6"/>
          <p:cNvSpPr/>
          <p:nvPr/>
        </p:nvSpPr>
        <p:spPr>
          <a:xfrm>
            <a:off x="5835600" y="6091920"/>
            <a:ext cx="229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7"/>
          <p:cNvSpPr/>
          <p:nvPr/>
        </p:nvSpPr>
        <p:spPr>
          <a:xfrm>
            <a:off x="5468760" y="754560"/>
            <a:ext cx="1246320" cy="8730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8"/>
          <p:cNvSpPr/>
          <p:nvPr/>
        </p:nvSpPr>
        <p:spPr>
          <a:xfrm>
            <a:off x="7146360" y="576720"/>
            <a:ext cx="1500120" cy="105084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9"/>
          <p:cNvSpPr/>
          <p:nvPr/>
        </p:nvSpPr>
        <p:spPr>
          <a:xfrm>
            <a:off x="6114600" y="1011960"/>
            <a:ext cx="1851840" cy="6156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0"/>
          <p:cNvSpPr/>
          <p:nvPr/>
        </p:nvSpPr>
        <p:spPr>
          <a:xfrm>
            <a:off x="6257160" y="108360"/>
            <a:ext cx="1627200" cy="11397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Things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(Cloud)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1"/>
          <p:cNvSpPr/>
          <p:nvPr/>
        </p:nvSpPr>
        <p:spPr>
          <a:xfrm>
            <a:off x="6820920" y="168444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 flipH="1" flipV="1">
            <a:off x="9556920" y="268920"/>
            <a:ext cx="6735960" cy="6423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1271240" y="3690000"/>
            <a:ext cx="4412880" cy="288216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Thing (Garage door controller)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1415240" y="5173560"/>
            <a:ext cx="2019240" cy="12384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500760" y="2442600"/>
            <a:ext cx="2663640" cy="26938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 rot="5400000">
            <a:off x="3443040" y="2412720"/>
            <a:ext cx="368280" cy="1861920"/>
          </a:xfrm>
          <a:prstGeom prst="bentConnector2">
            <a:avLst/>
          </a:prstGeom>
          <a:noFill/>
          <a:ln cap="rnd" w="38160"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>
            <a:off x="3528000" y="233172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 rot="1800000">
            <a:off x="3777480" y="2589840"/>
            <a:ext cx="305280" cy="26316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"/>
          <p:cNvSpPr/>
          <p:nvPr/>
        </p:nvSpPr>
        <p:spPr>
          <a:xfrm rot="19800000">
            <a:off x="3935520" y="25452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9"/>
          <p:cNvSpPr/>
          <p:nvPr/>
        </p:nvSpPr>
        <p:spPr>
          <a:xfrm rot="19800000">
            <a:off x="3669840" y="26982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0"/>
          <p:cNvSpPr/>
          <p:nvPr/>
        </p:nvSpPr>
        <p:spPr>
          <a:xfrm rot="1800000">
            <a:off x="3935880" y="28504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1"/>
          <p:cNvSpPr/>
          <p:nvPr/>
        </p:nvSpPr>
        <p:spPr>
          <a:xfrm>
            <a:off x="13546080" y="5173560"/>
            <a:ext cx="2019240" cy="123840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13931280" y="5560560"/>
            <a:ext cx="1226160" cy="707400"/>
          </a:xfrm>
          <a:prstGeom prst="rect">
            <a:avLst/>
          </a:prstGeom>
          <a:solidFill>
            <a:srgbClr val="bfbfb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11415240" y="4141800"/>
            <a:ext cx="4096800" cy="95292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 flipH="1" rot="16200000">
            <a:off x="5130720" y="1838160"/>
            <a:ext cx="632160" cy="723060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5"/>
          <p:cNvSpPr/>
          <p:nvPr/>
        </p:nvSpPr>
        <p:spPr>
          <a:xfrm rot="10800000">
            <a:off x="9049680" y="6328440"/>
            <a:ext cx="7711560" cy="1161000"/>
          </a:xfrm>
          <a:prstGeom prst="bentConnector3">
            <a:avLst>
              <a:gd name="adj1" fmla="val 100045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6"/>
          <p:cNvSpPr/>
          <p:nvPr/>
        </p:nvSpPr>
        <p:spPr>
          <a:xfrm>
            <a:off x="3087360" y="5831640"/>
            <a:ext cx="219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7"/>
          <p:cNvSpPr/>
          <p:nvPr/>
        </p:nvSpPr>
        <p:spPr>
          <a:xfrm>
            <a:off x="3064320" y="6328440"/>
            <a:ext cx="229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8"/>
          <p:cNvSpPr/>
          <p:nvPr/>
        </p:nvSpPr>
        <p:spPr>
          <a:xfrm>
            <a:off x="2696040" y="990720"/>
            <a:ext cx="1246320" cy="8730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9"/>
          <p:cNvSpPr/>
          <p:nvPr/>
        </p:nvSpPr>
        <p:spPr>
          <a:xfrm>
            <a:off x="4375080" y="813240"/>
            <a:ext cx="1500120" cy="105084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0"/>
          <p:cNvSpPr/>
          <p:nvPr/>
        </p:nvSpPr>
        <p:spPr>
          <a:xfrm>
            <a:off x="3343320" y="1248480"/>
            <a:ext cx="1851840" cy="6156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1"/>
          <p:cNvSpPr/>
          <p:nvPr/>
        </p:nvSpPr>
        <p:spPr>
          <a:xfrm>
            <a:off x="3485880" y="344880"/>
            <a:ext cx="1627200" cy="11397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Things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(Cloud)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2"/>
          <p:cNvSpPr/>
          <p:nvPr/>
        </p:nvSpPr>
        <p:spPr>
          <a:xfrm>
            <a:off x="4049640" y="192096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3"/>
          <p:cNvSpPr/>
          <p:nvPr/>
        </p:nvSpPr>
        <p:spPr>
          <a:xfrm>
            <a:off x="9049680" y="622080"/>
            <a:ext cx="797040" cy="5909040"/>
          </a:xfrm>
          <a:prstGeom prst="roundRect">
            <a:avLst>
              <a:gd name="adj" fmla="val 4472"/>
            </a:avLst>
          </a:prstGeom>
          <a:solidFill>
            <a:schemeClr val="accent6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4"/>
          <p:cNvSpPr/>
          <p:nvPr/>
        </p:nvSpPr>
        <p:spPr>
          <a:xfrm>
            <a:off x="11271240" y="663120"/>
            <a:ext cx="4412880" cy="288216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Thing (Light bulb)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5"/>
          <p:cNvSpPr/>
          <p:nvPr/>
        </p:nvSpPr>
        <p:spPr>
          <a:xfrm>
            <a:off x="11415240" y="2147040"/>
            <a:ext cx="2019240" cy="12384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6"/>
          <p:cNvSpPr/>
          <p:nvPr/>
        </p:nvSpPr>
        <p:spPr>
          <a:xfrm>
            <a:off x="13546080" y="2147040"/>
            <a:ext cx="2019240" cy="123840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7"/>
          <p:cNvSpPr/>
          <p:nvPr/>
        </p:nvSpPr>
        <p:spPr>
          <a:xfrm>
            <a:off x="13931280" y="2534040"/>
            <a:ext cx="1226160" cy="707400"/>
          </a:xfrm>
          <a:prstGeom prst="rect">
            <a:avLst/>
          </a:prstGeom>
          <a:solidFill>
            <a:srgbClr val="bfbfb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8"/>
          <p:cNvSpPr/>
          <p:nvPr/>
        </p:nvSpPr>
        <p:spPr>
          <a:xfrm>
            <a:off x="11415240" y="1114920"/>
            <a:ext cx="4096800" cy="95292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9"/>
          <p:cNvSpPr/>
          <p:nvPr/>
        </p:nvSpPr>
        <p:spPr>
          <a:xfrm rot="16200000">
            <a:off x="10547640" y="5159520"/>
            <a:ext cx="45360" cy="123660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0"/>
          <p:cNvSpPr/>
          <p:nvPr/>
        </p:nvSpPr>
        <p:spPr>
          <a:xfrm flipH="1" flipV="1" rot="16200000">
            <a:off x="10560960" y="5682600"/>
            <a:ext cx="45360" cy="126288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1"/>
          <p:cNvSpPr/>
          <p:nvPr/>
        </p:nvSpPr>
        <p:spPr>
          <a:xfrm>
            <a:off x="11919600" y="252720"/>
            <a:ext cx="201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2"/>
          <p:cNvSpPr/>
          <p:nvPr/>
        </p:nvSpPr>
        <p:spPr>
          <a:xfrm>
            <a:off x="5483880" y="5816520"/>
            <a:ext cx="1246320" cy="8730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3"/>
          <p:cNvSpPr/>
          <p:nvPr/>
        </p:nvSpPr>
        <p:spPr>
          <a:xfrm>
            <a:off x="7162920" y="5639040"/>
            <a:ext cx="1500120" cy="105084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4"/>
          <p:cNvSpPr/>
          <p:nvPr/>
        </p:nvSpPr>
        <p:spPr>
          <a:xfrm>
            <a:off x="6131160" y="6074280"/>
            <a:ext cx="1851840" cy="6156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5"/>
          <p:cNvSpPr/>
          <p:nvPr/>
        </p:nvSpPr>
        <p:spPr>
          <a:xfrm>
            <a:off x="6273720" y="5170680"/>
            <a:ext cx="1627200" cy="11397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6"/>
          <p:cNvSpPr/>
          <p:nvPr/>
        </p:nvSpPr>
        <p:spPr>
          <a:xfrm rot="16200000">
            <a:off x="8425800" y="2953800"/>
            <a:ext cx="201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 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358240" y="1217160"/>
            <a:ext cx="5112000" cy="43660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 (Gateway)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3082040" y="1217160"/>
            <a:ext cx="3101400" cy="43660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Thing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3221360" y="3911760"/>
            <a:ext cx="1426320" cy="151128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2440" y="1217160"/>
            <a:ext cx="2663640" cy="26938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 flipV="1" rot="16200000">
            <a:off x="2797200" y="1717920"/>
            <a:ext cx="942840" cy="1764360"/>
          </a:xfrm>
          <a:prstGeom prst="bentConnector2">
            <a:avLst/>
          </a:prstGeom>
          <a:noFill/>
          <a:ln cap="rnd" w="38160"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"/>
          <p:cNvSpPr/>
          <p:nvPr/>
        </p:nvSpPr>
        <p:spPr>
          <a:xfrm>
            <a:off x="3130560" y="306432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 rot="1800000">
            <a:off x="3380040" y="3322080"/>
            <a:ext cx="305280" cy="26316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8"/>
          <p:cNvSpPr/>
          <p:nvPr/>
        </p:nvSpPr>
        <p:spPr>
          <a:xfrm rot="19800000">
            <a:off x="3537720" y="32778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9"/>
          <p:cNvSpPr/>
          <p:nvPr/>
        </p:nvSpPr>
        <p:spPr>
          <a:xfrm rot="19800000">
            <a:off x="3272040" y="34308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0"/>
          <p:cNvSpPr/>
          <p:nvPr/>
        </p:nvSpPr>
        <p:spPr>
          <a:xfrm rot="1800000">
            <a:off x="3538440" y="358236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1"/>
          <p:cNvSpPr/>
          <p:nvPr/>
        </p:nvSpPr>
        <p:spPr>
          <a:xfrm rot="5400000">
            <a:off x="5100480" y="323280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2"/>
          <p:cNvSpPr/>
          <p:nvPr/>
        </p:nvSpPr>
        <p:spPr>
          <a:xfrm>
            <a:off x="14781600" y="3911760"/>
            <a:ext cx="1257840" cy="151128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>
            <a:off x="14942160" y="4432680"/>
            <a:ext cx="935280" cy="863280"/>
          </a:xfrm>
          <a:prstGeom prst="rect">
            <a:avLst/>
          </a:prstGeom>
          <a:solidFill>
            <a:srgbClr val="bfbfb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4"/>
          <p:cNvSpPr/>
          <p:nvPr/>
        </p:nvSpPr>
        <p:spPr>
          <a:xfrm>
            <a:off x="13221360" y="2128680"/>
            <a:ext cx="2818440" cy="16542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 flipH="1" rot="16200000">
            <a:off x="3100320" y="2225520"/>
            <a:ext cx="693720" cy="406728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"/>
          <p:cNvSpPr/>
          <p:nvPr/>
        </p:nvSpPr>
        <p:spPr>
          <a:xfrm rot="10800000">
            <a:off x="5533560" y="5081400"/>
            <a:ext cx="4311360" cy="110016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7"/>
          <p:cNvSpPr/>
          <p:nvPr/>
        </p:nvSpPr>
        <p:spPr>
          <a:xfrm>
            <a:off x="2668680" y="4606200"/>
            <a:ext cx="219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8"/>
          <p:cNvSpPr/>
          <p:nvPr/>
        </p:nvSpPr>
        <p:spPr>
          <a:xfrm>
            <a:off x="2620440" y="5169960"/>
            <a:ext cx="229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9"/>
          <p:cNvSpPr/>
          <p:nvPr/>
        </p:nvSpPr>
        <p:spPr>
          <a:xfrm>
            <a:off x="5502240" y="1737720"/>
            <a:ext cx="4823640" cy="113508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0"/>
          <p:cNvSpPr/>
          <p:nvPr/>
        </p:nvSpPr>
        <p:spPr>
          <a:xfrm rot="5400000">
            <a:off x="5119920" y="323064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1"/>
          <p:cNvSpPr/>
          <p:nvPr/>
        </p:nvSpPr>
        <p:spPr>
          <a:xfrm>
            <a:off x="5502240" y="390996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図 76" descr=""/>
          <p:cNvPicPr/>
          <p:nvPr/>
        </p:nvPicPr>
        <p:blipFill>
          <a:blip r:embed="rId1"/>
          <a:stretch/>
        </p:blipFill>
        <p:spPr>
          <a:xfrm>
            <a:off x="4364280" y="1046160"/>
            <a:ext cx="1913400" cy="765000"/>
          </a:xfrm>
          <a:prstGeom prst="rect">
            <a:avLst/>
          </a:prstGeom>
          <a:ln>
            <a:noFill/>
          </a:ln>
        </p:spPr>
      </p:pic>
      <p:sp>
        <p:nvSpPr>
          <p:cNvPr id="173" name="CustomShape 22"/>
          <p:cNvSpPr/>
          <p:nvPr/>
        </p:nvSpPr>
        <p:spPr>
          <a:xfrm>
            <a:off x="5502240" y="2702160"/>
            <a:ext cx="4823640" cy="107892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3"/>
          <p:cNvSpPr/>
          <p:nvPr/>
        </p:nvSpPr>
        <p:spPr>
          <a:xfrm>
            <a:off x="5502240" y="3096000"/>
            <a:ext cx="4823640" cy="68472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4"/>
          <p:cNvSpPr/>
          <p:nvPr/>
        </p:nvSpPr>
        <p:spPr>
          <a:xfrm>
            <a:off x="5502240" y="2512080"/>
            <a:ext cx="4823640" cy="57528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5"/>
          <p:cNvSpPr/>
          <p:nvPr/>
        </p:nvSpPr>
        <p:spPr>
          <a:xfrm flipV="1" rot="16200000">
            <a:off x="10527480" y="1833480"/>
            <a:ext cx="942840" cy="1764360"/>
          </a:xfrm>
          <a:prstGeom prst="bentConnector2">
            <a:avLst/>
          </a:prstGeom>
          <a:noFill/>
          <a:ln cap="rnd" w="38160"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6"/>
          <p:cNvSpPr/>
          <p:nvPr/>
        </p:nvSpPr>
        <p:spPr>
          <a:xfrm flipV="1" rot="16200000">
            <a:off x="10530360" y="1841400"/>
            <a:ext cx="942840" cy="1764360"/>
          </a:xfrm>
          <a:prstGeom prst="bentConnector2">
            <a:avLst/>
          </a:prstGeom>
          <a:noFill/>
          <a:ln cap="rnd" w="38160"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7"/>
          <p:cNvSpPr/>
          <p:nvPr/>
        </p:nvSpPr>
        <p:spPr>
          <a:xfrm>
            <a:off x="10863360" y="318780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8"/>
          <p:cNvSpPr/>
          <p:nvPr/>
        </p:nvSpPr>
        <p:spPr>
          <a:xfrm rot="1800000">
            <a:off x="11113200" y="3445560"/>
            <a:ext cx="305280" cy="26316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9"/>
          <p:cNvSpPr/>
          <p:nvPr/>
        </p:nvSpPr>
        <p:spPr>
          <a:xfrm rot="19800000">
            <a:off x="11270880" y="34012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0"/>
          <p:cNvSpPr/>
          <p:nvPr/>
        </p:nvSpPr>
        <p:spPr>
          <a:xfrm rot="19800000">
            <a:off x="11004840" y="35542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1"/>
          <p:cNvSpPr/>
          <p:nvPr/>
        </p:nvSpPr>
        <p:spPr>
          <a:xfrm rot="1800000">
            <a:off x="11271240" y="37062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2"/>
          <p:cNvSpPr/>
          <p:nvPr/>
        </p:nvSpPr>
        <p:spPr>
          <a:xfrm rot="5400000">
            <a:off x="12759480" y="327240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3"/>
          <p:cNvSpPr/>
          <p:nvPr/>
        </p:nvSpPr>
        <p:spPr>
          <a:xfrm>
            <a:off x="7946280" y="391284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4"/>
          <p:cNvSpPr/>
          <p:nvPr/>
        </p:nvSpPr>
        <p:spPr>
          <a:xfrm flipV="1">
            <a:off x="10286280" y="4667040"/>
            <a:ext cx="2934360" cy="3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5"/>
          <p:cNvSpPr/>
          <p:nvPr/>
        </p:nvSpPr>
        <p:spPr>
          <a:xfrm flipV="1" rot="10800000">
            <a:off x="13236840" y="5186520"/>
            <a:ext cx="2928600" cy="3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6"/>
          <p:cNvSpPr/>
          <p:nvPr/>
        </p:nvSpPr>
        <p:spPr>
          <a:xfrm>
            <a:off x="10738440" y="4712400"/>
            <a:ext cx="219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7"/>
          <p:cNvSpPr/>
          <p:nvPr/>
        </p:nvSpPr>
        <p:spPr>
          <a:xfrm>
            <a:off x="10652040" y="5214240"/>
            <a:ext cx="229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 flipH="1" flipV="1">
            <a:off x="9556920" y="1037160"/>
            <a:ext cx="6735960" cy="56556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7114680" y="2203920"/>
            <a:ext cx="5112000" cy="43660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 (Gateway)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3082040" y="2081160"/>
            <a:ext cx="3101400" cy="43660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Thing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13221360" y="4775760"/>
            <a:ext cx="1426320" cy="151128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82440" y="2081160"/>
            <a:ext cx="2663640" cy="26938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(Browser)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 flipH="1" flipV="1" rot="16200000">
            <a:off x="2441520" y="1229040"/>
            <a:ext cx="1707840" cy="1819440"/>
          </a:xfrm>
          <a:prstGeom prst="bentConnector2">
            <a:avLst/>
          </a:prstGeom>
          <a:noFill/>
          <a:ln cap="rnd" w="38160"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>
            <a:off x="3200400" y="45720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 rot="1800000">
            <a:off x="3449880" y="714960"/>
            <a:ext cx="305280" cy="26316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9"/>
          <p:cNvSpPr/>
          <p:nvPr/>
        </p:nvSpPr>
        <p:spPr>
          <a:xfrm rot="19800000">
            <a:off x="3607560" y="6706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0"/>
          <p:cNvSpPr/>
          <p:nvPr/>
        </p:nvSpPr>
        <p:spPr>
          <a:xfrm rot="19800000">
            <a:off x="3341880" y="8236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1"/>
          <p:cNvSpPr/>
          <p:nvPr/>
        </p:nvSpPr>
        <p:spPr>
          <a:xfrm rot="1800000">
            <a:off x="3608280" y="97524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2"/>
          <p:cNvSpPr/>
          <p:nvPr/>
        </p:nvSpPr>
        <p:spPr>
          <a:xfrm>
            <a:off x="14781600" y="4775760"/>
            <a:ext cx="1257840" cy="151128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3"/>
          <p:cNvSpPr/>
          <p:nvPr/>
        </p:nvSpPr>
        <p:spPr>
          <a:xfrm>
            <a:off x="14942160" y="5296680"/>
            <a:ext cx="935280" cy="863280"/>
          </a:xfrm>
          <a:prstGeom prst="rect">
            <a:avLst/>
          </a:prstGeom>
          <a:solidFill>
            <a:srgbClr val="bfbfb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4"/>
          <p:cNvSpPr/>
          <p:nvPr/>
        </p:nvSpPr>
        <p:spPr>
          <a:xfrm>
            <a:off x="13221360" y="2992680"/>
            <a:ext cx="2818440" cy="16542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5"/>
          <p:cNvSpPr/>
          <p:nvPr/>
        </p:nvSpPr>
        <p:spPr>
          <a:xfrm flipH="1" rot="16200000">
            <a:off x="3909240" y="2279520"/>
            <a:ext cx="689040" cy="568260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6"/>
          <p:cNvSpPr/>
          <p:nvPr/>
        </p:nvSpPr>
        <p:spPr>
          <a:xfrm rot="10800000">
            <a:off x="7074000" y="5997960"/>
            <a:ext cx="5970240" cy="122184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7"/>
          <p:cNvSpPr/>
          <p:nvPr/>
        </p:nvSpPr>
        <p:spPr>
          <a:xfrm>
            <a:off x="1280880" y="5470200"/>
            <a:ext cx="219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8"/>
          <p:cNvSpPr/>
          <p:nvPr/>
        </p:nvSpPr>
        <p:spPr>
          <a:xfrm>
            <a:off x="1232640" y="6033960"/>
            <a:ext cx="229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9"/>
          <p:cNvSpPr/>
          <p:nvPr/>
        </p:nvSpPr>
        <p:spPr>
          <a:xfrm>
            <a:off x="7258680" y="2724480"/>
            <a:ext cx="4823640" cy="113508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0"/>
          <p:cNvSpPr/>
          <p:nvPr/>
        </p:nvSpPr>
        <p:spPr>
          <a:xfrm rot="5400000">
            <a:off x="5464800" y="52668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1"/>
          <p:cNvSpPr/>
          <p:nvPr/>
        </p:nvSpPr>
        <p:spPr>
          <a:xfrm>
            <a:off x="7258680" y="489672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図 76" descr=""/>
          <p:cNvPicPr/>
          <p:nvPr/>
        </p:nvPicPr>
        <p:blipFill>
          <a:blip r:embed="rId1"/>
          <a:stretch/>
        </p:blipFill>
        <p:spPr>
          <a:xfrm>
            <a:off x="6120720" y="2032920"/>
            <a:ext cx="1913400" cy="765000"/>
          </a:xfrm>
          <a:prstGeom prst="rect">
            <a:avLst/>
          </a:prstGeom>
          <a:ln>
            <a:noFill/>
          </a:ln>
        </p:spPr>
      </p:pic>
      <p:sp>
        <p:nvSpPr>
          <p:cNvPr id="211" name="CustomShape 22"/>
          <p:cNvSpPr/>
          <p:nvPr/>
        </p:nvSpPr>
        <p:spPr>
          <a:xfrm>
            <a:off x="7258680" y="3688920"/>
            <a:ext cx="4823640" cy="107892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3"/>
          <p:cNvSpPr/>
          <p:nvPr/>
        </p:nvSpPr>
        <p:spPr>
          <a:xfrm>
            <a:off x="7258680" y="4082760"/>
            <a:ext cx="4823640" cy="68472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4"/>
          <p:cNvSpPr/>
          <p:nvPr/>
        </p:nvSpPr>
        <p:spPr>
          <a:xfrm>
            <a:off x="7258680" y="3498840"/>
            <a:ext cx="4823640" cy="57528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5"/>
          <p:cNvSpPr/>
          <p:nvPr/>
        </p:nvSpPr>
        <p:spPr>
          <a:xfrm flipV="1" rot="16200000">
            <a:off x="10604520" y="-240120"/>
            <a:ext cx="415080" cy="2299680"/>
          </a:xfrm>
          <a:prstGeom prst="bentConnector2">
            <a:avLst/>
          </a:prstGeom>
          <a:noFill/>
          <a:ln cap="rnd" w="38160"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6"/>
          <p:cNvSpPr/>
          <p:nvPr/>
        </p:nvSpPr>
        <p:spPr>
          <a:xfrm>
            <a:off x="10898280" y="124920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7"/>
          <p:cNvSpPr/>
          <p:nvPr/>
        </p:nvSpPr>
        <p:spPr>
          <a:xfrm rot="1800000">
            <a:off x="11148120" y="1506960"/>
            <a:ext cx="305280" cy="26316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8"/>
          <p:cNvSpPr/>
          <p:nvPr/>
        </p:nvSpPr>
        <p:spPr>
          <a:xfrm rot="19800000">
            <a:off x="11306160" y="14626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9"/>
          <p:cNvSpPr/>
          <p:nvPr/>
        </p:nvSpPr>
        <p:spPr>
          <a:xfrm rot="19800000">
            <a:off x="12796200" y="173844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0"/>
          <p:cNvSpPr/>
          <p:nvPr/>
        </p:nvSpPr>
        <p:spPr>
          <a:xfrm rot="1800000">
            <a:off x="11306160" y="17676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1"/>
          <p:cNvSpPr/>
          <p:nvPr/>
        </p:nvSpPr>
        <p:spPr>
          <a:xfrm rot="9084600">
            <a:off x="12462840" y="219528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2"/>
          <p:cNvSpPr/>
          <p:nvPr/>
        </p:nvSpPr>
        <p:spPr>
          <a:xfrm>
            <a:off x="9702720" y="489960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3"/>
          <p:cNvSpPr/>
          <p:nvPr/>
        </p:nvSpPr>
        <p:spPr>
          <a:xfrm>
            <a:off x="12360600" y="5486040"/>
            <a:ext cx="860040" cy="45360"/>
          </a:xfrm>
          <a:prstGeom prst="bentConnector3">
            <a:avLst>
              <a:gd name="adj1" fmla="val 1242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4"/>
          <p:cNvSpPr/>
          <p:nvPr/>
        </p:nvSpPr>
        <p:spPr>
          <a:xfrm rot="10800000">
            <a:off x="13087800" y="5997960"/>
            <a:ext cx="757080" cy="45360"/>
          </a:xfrm>
          <a:prstGeom prst="bentConnector3">
            <a:avLst>
              <a:gd name="adj1" fmla="val 296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5"/>
          <p:cNvSpPr/>
          <p:nvPr/>
        </p:nvSpPr>
        <p:spPr>
          <a:xfrm>
            <a:off x="6127920" y="708120"/>
            <a:ext cx="1246320" cy="8730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6"/>
          <p:cNvSpPr/>
          <p:nvPr/>
        </p:nvSpPr>
        <p:spPr>
          <a:xfrm>
            <a:off x="7793640" y="530280"/>
            <a:ext cx="1500120" cy="105084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7"/>
          <p:cNvSpPr/>
          <p:nvPr/>
        </p:nvSpPr>
        <p:spPr>
          <a:xfrm>
            <a:off x="6773760" y="965520"/>
            <a:ext cx="1851840" cy="6156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8"/>
          <p:cNvSpPr/>
          <p:nvPr/>
        </p:nvSpPr>
        <p:spPr>
          <a:xfrm>
            <a:off x="6916320" y="61920"/>
            <a:ext cx="1627200" cy="11397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Cloud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9"/>
          <p:cNvSpPr/>
          <p:nvPr/>
        </p:nvSpPr>
        <p:spPr>
          <a:xfrm>
            <a:off x="3423600" y="5485680"/>
            <a:ext cx="1107360" cy="927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0"/>
          <p:cNvSpPr/>
          <p:nvPr/>
        </p:nvSpPr>
        <p:spPr>
          <a:xfrm>
            <a:off x="5069160" y="5276520"/>
            <a:ext cx="1332720" cy="1116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1"/>
          <p:cNvSpPr/>
          <p:nvPr/>
        </p:nvSpPr>
        <p:spPr>
          <a:xfrm>
            <a:off x="4069440" y="5758920"/>
            <a:ext cx="1645200" cy="6541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2"/>
          <p:cNvSpPr/>
          <p:nvPr/>
        </p:nvSpPr>
        <p:spPr>
          <a:xfrm>
            <a:off x="4212000" y="4822920"/>
            <a:ext cx="1445760" cy="121068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3"/>
          <p:cNvSpPr/>
          <p:nvPr/>
        </p:nvSpPr>
        <p:spPr>
          <a:xfrm>
            <a:off x="13620600" y="1117800"/>
            <a:ext cx="201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 flipH="1" flipV="1">
            <a:off x="8119440" y="917640"/>
            <a:ext cx="8214480" cy="56556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13082040" y="2081160"/>
            <a:ext cx="3101400" cy="43660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Thing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3221360" y="4775760"/>
            <a:ext cx="1426320" cy="151128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70800" y="300960"/>
            <a:ext cx="2663640" cy="113940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(Browser)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4012560" y="65628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 rot="1800000">
            <a:off x="3608280" y="97524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7"/>
          <p:cNvSpPr/>
          <p:nvPr/>
        </p:nvSpPr>
        <p:spPr>
          <a:xfrm>
            <a:off x="14781600" y="4775760"/>
            <a:ext cx="1257840" cy="151128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14942160" y="5296680"/>
            <a:ext cx="935280" cy="863280"/>
          </a:xfrm>
          <a:prstGeom prst="rect">
            <a:avLst/>
          </a:prstGeom>
          <a:solidFill>
            <a:srgbClr val="bfbfb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13221360" y="2992680"/>
            <a:ext cx="2818440" cy="16542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0"/>
          <p:cNvSpPr/>
          <p:nvPr/>
        </p:nvSpPr>
        <p:spPr>
          <a:xfrm rot="10800000">
            <a:off x="5204880" y="229428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1"/>
          <p:cNvSpPr/>
          <p:nvPr/>
        </p:nvSpPr>
        <p:spPr>
          <a:xfrm>
            <a:off x="8404560" y="191160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2"/>
          <p:cNvSpPr/>
          <p:nvPr/>
        </p:nvSpPr>
        <p:spPr>
          <a:xfrm rot="10800000">
            <a:off x="9890280" y="339120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3"/>
          <p:cNvSpPr/>
          <p:nvPr/>
        </p:nvSpPr>
        <p:spPr>
          <a:xfrm>
            <a:off x="4714200" y="4552560"/>
            <a:ext cx="1032120" cy="87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4"/>
          <p:cNvSpPr/>
          <p:nvPr/>
        </p:nvSpPr>
        <p:spPr>
          <a:xfrm>
            <a:off x="6248160" y="4356000"/>
            <a:ext cx="1242360" cy="104868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5"/>
          <p:cNvSpPr/>
          <p:nvPr/>
        </p:nvSpPr>
        <p:spPr>
          <a:xfrm>
            <a:off x="5316120" y="4809240"/>
            <a:ext cx="1533600" cy="6145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6"/>
          <p:cNvSpPr/>
          <p:nvPr/>
        </p:nvSpPr>
        <p:spPr>
          <a:xfrm>
            <a:off x="5344560" y="3964680"/>
            <a:ext cx="1347480" cy="11376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7"/>
          <p:cNvSpPr/>
          <p:nvPr/>
        </p:nvSpPr>
        <p:spPr>
          <a:xfrm>
            <a:off x="11345400" y="977760"/>
            <a:ext cx="201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8"/>
          <p:cNvSpPr/>
          <p:nvPr/>
        </p:nvSpPr>
        <p:spPr>
          <a:xfrm>
            <a:off x="510840" y="3499200"/>
            <a:ext cx="3909240" cy="27878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Remote Proxy 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9"/>
          <p:cNvSpPr/>
          <p:nvPr/>
        </p:nvSpPr>
        <p:spPr>
          <a:xfrm>
            <a:off x="577080" y="3964680"/>
            <a:ext cx="3688920" cy="8816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0"/>
          <p:cNvSpPr/>
          <p:nvPr/>
        </p:nvSpPr>
        <p:spPr>
          <a:xfrm>
            <a:off x="615960" y="5554800"/>
            <a:ext cx="1788840" cy="5594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1"/>
          <p:cNvSpPr/>
          <p:nvPr/>
        </p:nvSpPr>
        <p:spPr>
          <a:xfrm>
            <a:off x="577800" y="4922640"/>
            <a:ext cx="3688920" cy="53172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2"/>
          <p:cNvSpPr/>
          <p:nvPr/>
        </p:nvSpPr>
        <p:spPr>
          <a:xfrm>
            <a:off x="587160" y="4453920"/>
            <a:ext cx="3688920" cy="44676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3"/>
          <p:cNvSpPr/>
          <p:nvPr/>
        </p:nvSpPr>
        <p:spPr>
          <a:xfrm>
            <a:off x="2500560" y="5557680"/>
            <a:ext cx="1788840" cy="48852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4"/>
          <p:cNvSpPr/>
          <p:nvPr/>
        </p:nvSpPr>
        <p:spPr>
          <a:xfrm>
            <a:off x="8338320" y="3499200"/>
            <a:ext cx="3909240" cy="27878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Local Proxy 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5"/>
          <p:cNvSpPr/>
          <p:nvPr/>
        </p:nvSpPr>
        <p:spPr>
          <a:xfrm>
            <a:off x="8404560" y="3964680"/>
            <a:ext cx="3688920" cy="8816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6"/>
          <p:cNvSpPr/>
          <p:nvPr/>
        </p:nvSpPr>
        <p:spPr>
          <a:xfrm>
            <a:off x="8443440" y="5554800"/>
            <a:ext cx="1788840" cy="5594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7"/>
          <p:cNvSpPr/>
          <p:nvPr/>
        </p:nvSpPr>
        <p:spPr>
          <a:xfrm>
            <a:off x="8405280" y="4922640"/>
            <a:ext cx="3688920" cy="53172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8"/>
          <p:cNvSpPr/>
          <p:nvPr/>
        </p:nvSpPr>
        <p:spPr>
          <a:xfrm>
            <a:off x="8414640" y="4453920"/>
            <a:ext cx="3688920" cy="44676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9"/>
          <p:cNvSpPr/>
          <p:nvPr/>
        </p:nvSpPr>
        <p:spPr>
          <a:xfrm>
            <a:off x="10328040" y="5557680"/>
            <a:ext cx="1788840" cy="48852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0"/>
          <p:cNvSpPr/>
          <p:nvPr/>
        </p:nvSpPr>
        <p:spPr>
          <a:xfrm>
            <a:off x="4420800" y="5025240"/>
            <a:ext cx="420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Non-WoT channel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1"/>
          <p:cNvSpPr/>
          <p:nvPr/>
        </p:nvSpPr>
        <p:spPr>
          <a:xfrm>
            <a:off x="370800" y="2246040"/>
            <a:ext cx="1011600" cy="8679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2"/>
          <p:cNvSpPr/>
          <p:nvPr/>
        </p:nvSpPr>
        <p:spPr>
          <a:xfrm>
            <a:off x="1874160" y="2050200"/>
            <a:ext cx="1217520" cy="10447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3"/>
          <p:cNvSpPr/>
          <p:nvPr/>
        </p:nvSpPr>
        <p:spPr>
          <a:xfrm>
            <a:off x="960480" y="2502000"/>
            <a:ext cx="1503000" cy="612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4"/>
          <p:cNvSpPr/>
          <p:nvPr/>
        </p:nvSpPr>
        <p:spPr>
          <a:xfrm>
            <a:off x="988560" y="1660320"/>
            <a:ext cx="1320840" cy="113328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5"/>
          <p:cNvSpPr/>
          <p:nvPr/>
        </p:nvSpPr>
        <p:spPr>
          <a:xfrm flipH="1" flipV="1">
            <a:off x="2377440" y="1515960"/>
            <a:ext cx="6120" cy="17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6"/>
          <p:cNvSpPr/>
          <p:nvPr/>
        </p:nvSpPr>
        <p:spPr>
          <a:xfrm flipH="1">
            <a:off x="959760" y="1638720"/>
            <a:ext cx="2520" cy="165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7"/>
          <p:cNvSpPr/>
          <p:nvPr/>
        </p:nvSpPr>
        <p:spPr>
          <a:xfrm>
            <a:off x="12351240" y="5394600"/>
            <a:ext cx="6073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8"/>
          <p:cNvSpPr/>
          <p:nvPr/>
        </p:nvSpPr>
        <p:spPr>
          <a:xfrm flipH="1">
            <a:off x="12314160" y="5834520"/>
            <a:ext cx="63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9"/>
          <p:cNvSpPr/>
          <p:nvPr/>
        </p:nvSpPr>
        <p:spPr>
          <a:xfrm flipH="1">
            <a:off x="3197160" y="997920"/>
            <a:ext cx="61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40"/>
          <p:cNvSpPr/>
          <p:nvPr/>
        </p:nvSpPr>
        <p:spPr>
          <a:xfrm>
            <a:off x="-89280" y="1617480"/>
            <a:ext cx="114048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Action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1"/>
          <p:cNvSpPr/>
          <p:nvPr/>
        </p:nvSpPr>
        <p:spPr>
          <a:xfrm>
            <a:off x="2490840" y="1633320"/>
            <a:ext cx="132660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Action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response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2"/>
          <p:cNvSpPr/>
          <p:nvPr/>
        </p:nvSpPr>
        <p:spPr>
          <a:xfrm>
            <a:off x="7687080" y="731520"/>
            <a:ext cx="549720" cy="5909040"/>
          </a:xfrm>
          <a:prstGeom prst="roundRect">
            <a:avLst>
              <a:gd name="adj" fmla="val 4472"/>
            </a:avLst>
          </a:prstGeom>
          <a:solidFill>
            <a:schemeClr val="accent6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5" name="CustomShape 43"/>
          <p:cNvSpPr/>
          <p:nvPr/>
        </p:nvSpPr>
        <p:spPr>
          <a:xfrm rot="16200000">
            <a:off x="6973200" y="3205800"/>
            <a:ext cx="201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NAT &amp; Firewall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4"/>
          <p:cNvSpPr/>
          <p:nvPr/>
        </p:nvSpPr>
        <p:spPr>
          <a:xfrm flipH="1" flipV="1" rot="16200000">
            <a:off x="6984720" y="1318320"/>
            <a:ext cx="298800" cy="2405880"/>
          </a:xfrm>
          <a:prstGeom prst="bentConnector2">
            <a:avLst/>
          </a:prstGeom>
          <a:noFill/>
          <a:ln cap="rnd" w="38160"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45"/>
          <p:cNvSpPr/>
          <p:nvPr/>
        </p:nvSpPr>
        <p:spPr>
          <a:xfrm>
            <a:off x="4420440" y="4893120"/>
            <a:ext cx="3917880" cy="360"/>
          </a:xfrm>
          <a:prstGeom prst="line">
            <a:avLst/>
          </a:prstGeom>
          <a:ln w="7632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46"/>
          <p:cNvSpPr/>
          <p:nvPr/>
        </p:nvSpPr>
        <p:spPr>
          <a:xfrm>
            <a:off x="3652560" y="3104280"/>
            <a:ext cx="987120" cy="69408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7"/>
          <p:cNvSpPr/>
          <p:nvPr/>
        </p:nvSpPr>
        <p:spPr>
          <a:xfrm>
            <a:off x="4971960" y="2962800"/>
            <a:ext cx="1188000" cy="835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8"/>
          <p:cNvSpPr/>
          <p:nvPr/>
        </p:nvSpPr>
        <p:spPr>
          <a:xfrm>
            <a:off x="4164120" y="3308760"/>
            <a:ext cx="1466640" cy="4892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9"/>
          <p:cNvSpPr/>
          <p:nvPr/>
        </p:nvSpPr>
        <p:spPr>
          <a:xfrm>
            <a:off x="4277160" y="2590560"/>
            <a:ext cx="1521000" cy="906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672160" y="487800"/>
            <a:ext cx="5112000" cy="43660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Servient (Single tenant)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816160" y="1974600"/>
            <a:ext cx="4823640" cy="107892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5816160" y="1032480"/>
            <a:ext cx="4823640" cy="113508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7092720" y="5073840"/>
            <a:ext cx="1233360" cy="38664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3367800" y="196596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 rot="1800000">
            <a:off x="3617280" y="2223720"/>
            <a:ext cx="305280" cy="26316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7"/>
          <p:cNvSpPr/>
          <p:nvPr/>
        </p:nvSpPr>
        <p:spPr>
          <a:xfrm rot="19800000">
            <a:off x="3774960" y="217944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8"/>
          <p:cNvSpPr/>
          <p:nvPr/>
        </p:nvSpPr>
        <p:spPr>
          <a:xfrm rot="19800000">
            <a:off x="3509280" y="233244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9"/>
          <p:cNvSpPr/>
          <p:nvPr/>
        </p:nvSpPr>
        <p:spPr>
          <a:xfrm rot="1800000">
            <a:off x="3775680" y="248436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0"/>
          <p:cNvSpPr/>
          <p:nvPr/>
        </p:nvSpPr>
        <p:spPr>
          <a:xfrm rot="5400000">
            <a:off x="5337360" y="213444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1"/>
          <p:cNvSpPr/>
          <p:nvPr/>
        </p:nvSpPr>
        <p:spPr>
          <a:xfrm>
            <a:off x="5816160" y="2368440"/>
            <a:ext cx="4823640" cy="68472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5816160" y="318240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Protocol Bindings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8300880" y="318240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System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4"/>
          <p:cNvSpPr/>
          <p:nvPr/>
        </p:nvSpPr>
        <p:spPr>
          <a:xfrm>
            <a:off x="9560520" y="3686400"/>
            <a:ext cx="933840" cy="863280"/>
          </a:xfrm>
          <a:prstGeom prst="rect">
            <a:avLst/>
          </a:prstGeom>
          <a:solidFill>
            <a:srgbClr val="bfbfb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5"/>
          <p:cNvSpPr/>
          <p:nvPr/>
        </p:nvSpPr>
        <p:spPr>
          <a:xfrm>
            <a:off x="8444520" y="3686400"/>
            <a:ext cx="935280" cy="863280"/>
          </a:xfrm>
          <a:prstGeom prst="rect">
            <a:avLst/>
          </a:prstGeom>
          <a:solidFill>
            <a:srgbClr val="bfbfb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6"/>
          <p:cNvSpPr/>
          <p:nvPr/>
        </p:nvSpPr>
        <p:spPr>
          <a:xfrm>
            <a:off x="6369120" y="5619600"/>
            <a:ext cx="1233360" cy="38664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7"/>
          <p:cNvSpPr/>
          <p:nvPr/>
        </p:nvSpPr>
        <p:spPr>
          <a:xfrm>
            <a:off x="9410760" y="5348160"/>
            <a:ext cx="1233360" cy="38664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Legacy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8"/>
          <p:cNvSpPr/>
          <p:nvPr/>
        </p:nvSpPr>
        <p:spPr>
          <a:xfrm flipV="1">
            <a:off x="6428160" y="4700160"/>
            <a:ext cx="3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solidFill>
              <a:srgbClr val="008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9"/>
          <p:cNvSpPr/>
          <p:nvPr/>
        </p:nvSpPr>
        <p:spPr>
          <a:xfrm>
            <a:off x="7544520" y="4700880"/>
            <a:ext cx="360" cy="3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solidFill>
              <a:srgbClr val="008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0"/>
          <p:cNvSpPr/>
          <p:nvPr/>
        </p:nvSpPr>
        <p:spPr>
          <a:xfrm flipV="1">
            <a:off x="6986160" y="4693680"/>
            <a:ext cx="360" cy="92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solidFill>
              <a:srgbClr val="008000"/>
            </a:solidFill>
            <a:custDash>
              <a:ds d="100000" sp="100000"/>
            </a:custDash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1"/>
          <p:cNvSpPr/>
          <p:nvPr/>
        </p:nvSpPr>
        <p:spPr>
          <a:xfrm>
            <a:off x="5662080" y="5073840"/>
            <a:ext cx="1233360" cy="38664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Web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2"/>
          <p:cNvSpPr/>
          <p:nvPr/>
        </p:nvSpPr>
        <p:spPr>
          <a:xfrm flipH="1">
            <a:off x="10026360" y="4550400"/>
            <a:ext cx="360" cy="79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custDash>
              <a:ds d="100000" sp="100000"/>
            </a:custDash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3"/>
          <p:cNvSpPr/>
          <p:nvPr/>
        </p:nvSpPr>
        <p:spPr>
          <a:xfrm>
            <a:off x="5816160" y="1784520"/>
            <a:ext cx="4823640" cy="57528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4"/>
          <p:cNvSpPr/>
          <p:nvPr/>
        </p:nvSpPr>
        <p:spPr>
          <a:xfrm>
            <a:off x="5960160" y="1162080"/>
            <a:ext cx="2051280" cy="42084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5"/>
          <p:cNvSpPr/>
          <p:nvPr/>
        </p:nvSpPr>
        <p:spPr>
          <a:xfrm>
            <a:off x="5960160" y="3686400"/>
            <a:ext cx="935280" cy="359280"/>
          </a:xfrm>
          <a:prstGeom prst="rect">
            <a:avLst/>
          </a:prstGeom>
          <a:solidFill>
            <a:srgbClr val="008000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6"/>
          <p:cNvSpPr/>
          <p:nvPr/>
        </p:nvSpPr>
        <p:spPr>
          <a:xfrm>
            <a:off x="5960160" y="4190400"/>
            <a:ext cx="935280" cy="359280"/>
          </a:xfrm>
          <a:prstGeom prst="rect">
            <a:avLst/>
          </a:prstGeom>
          <a:solidFill>
            <a:srgbClr val="008000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7"/>
          <p:cNvSpPr/>
          <p:nvPr/>
        </p:nvSpPr>
        <p:spPr>
          <a:xfrm>
            <a:off x="7076520" y="3686400"/>
            <a:ext cx="935280" cy="359280"/>
          </a:xfrm>
          <a:prstGeom prst="rect">
            <a:avLst/>
          </a:prstGeom>
          <a:solidFill>
            <a:srgbClr val="008000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CoAP(S)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8"/>
          <p:cNvSpPr/>
          <p:nvPr/>
        </p:nvSpPr>
        <p:spPr>
          <a:xfrm>
            <a:off x="7076520" y="4190400"/>
            <a:ext cx="935280" cy="359280"/>
          </a:xfrm>
          <a:prstGeom prst="rect">
            <a:avLst/>
          </a:prstGeom>
          <a:solidFill>
            <a:srgbClr val="008000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MQTT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9"/>
          <p:cNvSpPr/>
          <p:nvPr/>
        </p:nvSpPr>
        <p:spPr>
          <a:xfrm>
            <a:off x="3366000" y="282060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0"/>
          <p:cNvSpPr/>
          <p:nvPr/>
        </p:nvSpPr>
        <p:spPr>
          <a:xfrm rot="1800000">
            <a:off x="3615480" y="3078360"/>
            <a:ext cx="305280" cy="26316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1"/>
          <p:cNvSpPr/>
          <p:nvPr/>
        </p:nvSpPr>
        <p:spPr>
          <a:xfrm rot="19800000">
            <a:off x="3773160" y="30340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2"/>
          <p:cNvSpPr/>
          <p:nvPr/>
        </p:nvSpPr>
        <p:spPr>
          <a:xfrm rot="19800000">
            <a:off x="3507480" y="31870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3"/>
          <p:cNvSpPr/>
          <p:nvPr/>
        </p:nvSpPr>
        <p:spPr>
          <a:xfrm rot="1800000">
            <a:off x="3773880" y="33390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4"/>
          <p:cNvSpPr/>
          <p:nvPr/>
        </p:nvSpPr>
        <p:spPr>
          <a:xfrm rot="5400000">
            <a:off x="5335920" y="298908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5"/>
          <p:cNvSpPr/>
          <p:nvPr/>
        </p:nvSpPr>
        <p:spPr>
          <a:xfrm>
            <a:off x="8255880" y="1143360"/>
            <a:ext cx="2051280" cy="42084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6"/>
          <p:cNvSpPr/>
          <p:nvPr/>
        </p:nvSpPr>
        <p:spPr>
          <a:xfrm>
            <a:off x="11237040" y="1917720"/>
            <a:ext cx="1743120" cy="1513080"/>
          </a:xfrm>
          <a:prstGeom prst="horizontalScroll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Provisioned security credentials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7"/>
          <p:cNvSpPr/>
          <p:nvPr/>
        </p:nvSpPr>
        <p:spPr>
          <a:xfrm rot="5400000">
            <a:off x="10680840" y="237708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348800" y="563040"/>
            <a:ext cx="8856360" cy="530928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Servient (Multi-tenant)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7673400" y="6031440"/>
            <a:ext cx="1233360" cy="38664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1997640" y="254520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 rot="1800000">
            <a:off x="2247480" y="2802960"/>
            <a:ext cx="305280" cy="26316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"/>
          <p:cNvSpPr/>
          <p:nvPr/>
        </p:nvSpPr>
        <p:spPr>
          <a:xfrm rot="19800000">
            <a:off x="2405160" y="27586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6"/>
          <p:cNvSpPr/>
          <p:nvPr/>
        </p:nvSpPr>
        <p:spPr>
          <a:xfrm rot="19800000">
            <a:off x="2139120" y="29116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7"/>
          <p:cNvSpPr/>
          <p:nvPr/>
        </p:nvSpPr>
        <p:spPr>
          <a:xfrm rot="1800000">
            <a:off x="2405520" y="30636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8"/>
          <p:cNvSpPr/>
          <p:nvPr/>
        </p:nvSpPr>
        <p:spPr>
          <a:xfrm rot="5400000">
            <a:off x="3956040" y="274392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9"/>
          <p:cNvSpPr/>
          <p:nvPr/>
        </p:nvSpPr>
        <p:spPr>
          <a:xfrm>
            <a:off x="6396840" y="414036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Protocol Bindings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0"/>
          <p:cNvSpPr/>
          <p:nvPr/>
        </p:nvSpPr>
        <p:spPr>
          <a:xfrm>
            <a:off x="8881560" y="4140000"/>
            <a:ext cx="2339280" cy="151128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System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11"/>
          <p:cNvSpPr/>
          <p:nvPr/>
        </p:nvSpPr>
        <p:spPr>
          <a:xfrm>
            <a:off x="10141200" y="4644000"/>
            <a:ext cx="933840" cy="863280"/>
          </a:xfrm>
          <a:prstGeom prst="rect">
            <a:avLst/>
          </a:prstGeom>
          <a:solidFill>
            <a:srgbClr val="bfbfb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12"/>
          <p:cNvSpPr/>
          <p:nvPr/>
        </p:nvSpPr>
        <p:spPr>
          <a:xfrm>
            <a:off x="9025200" y="4644360"/>
            <a:ext cx="935280" cy="863280"/>
          </a:xfrm>
          <a:prstGeom prst="rect">
            <a:avLst/>
          </a:prstGeom>
          <a:solidFill>
            <a:srgbClr val="bfbfb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13"/>
          <p:cNvSpPr/>
          <p:nvPr/>
        </p:nvSpPr>
        <p:spPr>
          <a:xfrm>
            <a:off x="6949800" y="6577560"/>
            <a:ext cx="1233360" cy="38664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14"/>
          <p:cNvSpPr/>
          <p:nvPr/>
        </p:nvSpPr>
        <p:spPr>
          <a:xfrm>
            <a:off x="9991440" y="6305760"/>
            <a:ext cx="1233360" cy="38664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Legacy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15"/>
          <p:cNvSpPr/>
          <p:nvPr/>
        </p:nvSpPr>
        <p:spPr>
          <a:xfrm flipV="1">
            <a:off x="7008840" y="5658120"/>
            <a:ext cx="3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solidFill>
              <a:srgbClr val="008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6"/>
          <p:cNvSpPr/>
          <p:nvPr/>
        </p:nvSpPr>
        <p:spPr>
          <a:xfrm>
            <a:off x="8125200" y="5658840"/>
            <a:ext cx="360" cy="3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solidFill>
              <a:srgbClr val="008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7"/>
          <p:cNvSpPr/>
          <p:nvPr/>
        </p:nvSpPr>
        <p:spPr>
          <a:xfrm flipV="1">
            <a:off x="7566840" y="5651640"/>
            <a:ext cx="360" cy="92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solidFill>
              <a:srgbClr val="008000"/>
            </a:solidFill>
            <a:custDash>
              <a:ds d="100000" sp="100000"/>
            </a:custDash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8"/>
          <p:cNvSpPr/>
          <p:nvPr/>
        </p:nvSpPr>
        <p:spPr>
          <a:xfrm>
            <a:off x="6242760" y="6031440"/>
            <a:ext cx="1233360" cy="38664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Web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9"/>
          <p:cNvSpPr/>
          <p:nvPr/>
        </p:nvSpPr>
        <p:spPr>
          <a:xfrm flipH="1">
            <a:off x="10607040" y="5508000"/>
            <a:ext cx="360" cy="79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custDash>
              <a:ds d="100000" sp="100000"/>
            </a:custDash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0"/>
          <p:cNvSpPr/>
          <p:nvPr/>
        </p:nvSpPr>
        <p:spPr>
          <a:xfrm>
            <a:off x="6540840" y="4644360"/>
            <a:ext cx="935280" cy="359280"/>
          </a:xfrm>
          <a:prstGeom prst="rect">
            <a:avLst/>
          </a:prstGeom>
          <a:solidFill>
            <a:srgbClr val="008000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1"/>
          <p:cNvSpPr/>
          <p:nvPr/>
        </p:nvSpPr>
        <p:spPr>
          <a:xfrm>
            <a:off x="6540840" y="5148360"/>
            <a:ext cx="935280" cy="359280"/>
          </a:xfrm>
          <a:prstGeom prst="rect">
            <a:avLst/>
          </a:prstGeom>
          <a:solidFill>
            <a:srgbClr val="008000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2"/>
          <p:cNvSpPr/>
          <p:nvPr/>
        </p:nvSpPr>
        <p:spPr>
          <a:xfrm>
            <a:off x="7657200" y="4644360"/>
            <a:ext cx="935280" cy="359280"/>
          </a:xfrm>
          <a:prstGeom prst="rect">
            <a:avLst/>
          </a:prstGeom>
          <a:solidFill>
            <a:srgbClr val="008000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CoAP(S)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3"/>
          <p:cNvSpPr/>
          <p:nvPr/>
        </p:nvSpPr>
        <p:spPr>
          <a:xfrm>
            <a:off x="7657200" y="5148360"/>
            <a:ext cx="935280" cy="359280"/>
          </a:xfrm>
          <a:prstGeom prst="rect">
            <a:avLst/>
          </a:prstGeom>
          <a:solidFill>
            <a:srgbClr val="008000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MQTT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4"/>
          <p:cNvSpPr/>
          <p:nvPr/>
        </p:nvSpPr>
        <p:spPr>
          <a:xfrm>
            <a:off x="13547520" y="2491200"/>
            <a:ext cx="2060280" cy="82728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5"/>
          <p:cNvSpPr/>
          <p:nvPr/>
        </p:nvSpPr>
        <p:spPr>
          <a:xfrm rot="1800000">
            <a:off x="13797000" y="2748960"/>
            <a:ext cx="305280" cy="26316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6"/>
          <p:cNvSpPr/>
          <p:nvPr/>
        </p:nvSpPr>
        <p:spPr>
          <a:xfrm rot="19800000">
            <a:off x="13954680" y="27046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7"/>
          <p:cNvSpPr/>
          <p:nvPr/>
        </p:nvSpPr>
        <p:spPr>
          <a:xfrm rot="19800000">
            <a:off x="13689000" y="285768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8"/>
          <p:cNvSpPr/>
          <p:nvPr/>
        </p:nvSpPr>
        <p:spPr>
          <a:xfrm rot="1800000">
            <a:off x="13955400" y="3009600"/>
            <a:ext cx="120960" cy="1209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9"/>
          <p:cNvSpPr/>
          <p:nvPr/>
        </p:nvSpPr>
        <p:spPr>
          <a:xfrm rot="16200000">
            <a:off x="13005720" y="271620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0"/>
          <p:cNvSpPr/>
          <p:nvPr/>
        </p:nvSpPr>
        <p:spPr>
          <a:xfrm>
            <a:off x="13385520" y="4059000"/>
            <a:ext cx="1743120" cy="1477800"/>
          </a:xfrm>
          <a:prstGeom prst="horizontalScroll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 provisioned security credentials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31"/>
          <p:cNvSpPr/>
          <p:nvPr/>
        </p:nvSpPr>
        <p:spPr>
          <a:xfrm>
            <a:off x="4509000" y="2049840"/>
            <a:ext cx="4132080" cy="107892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2"/>
          <p:cNvSpPr/>
          <p:nvPr/>
        </p:nvSpPr>
        <p:spPr>
          <a:xfrm>
            <a:off x="4509000" y="1107720"/>
            <a:ext cx="4132080" cy="113508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3"/>
          <p:cNvSpPr/>
          <p:nvPr/>
        </p:nvSpPr>
        <p:spPr>
          <a:xfrm>
            <a:off x="4509000" y="2443320"/>
            <a:ext cx="4132080" cy="68472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Instance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34"/>
          <p:cNvSpPr/>
          <p:nvPr/>
        </p:nvSpPr>
        <p:spPr>
          <a:xfrm>
            <a:off x="4509000" y="1859760"/>
            <a:ext cx="4132080" cy="57528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35"/>
          <p:cNvSpPr/>
          <p:nvPr/>
        </p:nvSpPr>
        <p:spPr>
          <a:xfrm>
            <a:off x="4546800" y="1237320"/>
            <a:ext cx="2051280" cy="42084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36"/>
          <p:cNvSpPr/>
          <p:nvPr/>
        </p:nvSpPr>
        <p:spPr>
          <a:xfrm>
            <a:off x="6641640" y="1218600"/>
            <a:ext cx="2000880" cy="42084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37"/>
          <p:cNvSpPr/>
          <p:nvPr/>
        </p:nvSpPr>
        <p:spPr>
          <a:xfrm>
            <a:off x="8874720" y="2047320"/>
            <a:ext cx="4132080" cy="107892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8"/>
          <p:cNvSpPr/>
          <p:nvPr/>
        </p:nvSpPr>
        <p:spPr>
          <a:xfrm>
            <a:off x="8874720" y="1105200"/>
            <a:ext cx="4132080" cy="113508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9"/>
          <p:cNvSpPr/>
          <p:nvPr/>
        </p:nvSpPr>
        <p:spPr>
          <a:xfrm>
            <a:off x="8874720" y="2441160"/>
            <a:ext cx="4132080" cy="68472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Instance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0"/>
          <p:cNvSpPr/>
          <p:nvPr/>
        </p:nvSpPr>
        <p:spPr>
          <a:xfrm>
            <a:off x="8874720" y="1856880"/>
            <a:ext cx="4132080" cy="57528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41"/>
          <p:cNvSpPr/>
          <p:nvPr/>
        </p:nvSpPr>
        <p:spPr>
          <a:xfrm>
            <a:off x="8912520" y="1234800"/>
            <a:ext cx="2051280" cy="42084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42"/>
          <p:cNvSpPr/>
          <p:nvPr/>
        </p:nvSpPr>
        <p:spPr>
          <a:xfrm>
            <a:off x="11007360" y="1216080"/>
            <a:ext cx="2000880" cy="42084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43"/>
          <p:cNvSpPr/>
          <p:nvPr/>
        </p:nvSpPr>
        <p:spPr>
          <a:xfrm>
            <a:off x="4509000" y="3257280"/>
            <a:ext cx="8497800" cy="68472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44"/>
          <p:cNvSpPr/>
          <p:nvPr/>
        </p:nvSpPr>
        <p:spPr>
          <a:xfrm>
            <a:off x="10462320" y="3422880"/>
            <a:ext cx="1349280" cy="359280"/>
          </a:xfrm>
          <a:prstGeom prst="rect">
            <a:avLst/>
          </a:prstGeom>
          <a:solidFill>
            <a:srgbClr val="008000"/>
          </a:solidFill>
          <a:ln w="648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Script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45"/>
          <p:cNvSpPr/>
          <p:nvPr/>
        </p:nvSpPr>
        <p:spPr>
          <a:xfrm rot="7393200">
            <a:off x="12357360" y="3389760"/>
            <a:ext cx="438840" cy="1452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6"/>
          <p:cNvSpPr/>
          <p:nvPr/>
        </p:nvSpPr>
        <p:spPr>
          <a:xfrm>
            <a:off x="1997640" y="819360"/>
            <a:ext cx="1743120" cy="1477800"/>
          </a:xfrm>
          <a:prstGeom prst="horizontalScroll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Tenant’s 1 provisioned security credentials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47"/>
          <p:cNvSpPr/>
          <p:nvPr/>
        </p:nvSpPr>
        <p:spPr>
          <a:xfrm rot="17525400">
            <a:off x="3803400" y="199440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8"/>
          <p:cNvSpPr/>
          <p:nvPr/>
        </p:nvSpPr>
        <p:spPr>
          <a:xfrm>
            <a:off x="13547520" y="934920"/>
            <a:ext cx="1743120" cy="1477800"/>
          </a:xfrm>
          <a:prstGeom prst="horizontalScroll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Tenant’s 2 provisioned security credentials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49"/>
          <p:cNvSpPr/>
          <p:nvPr/>
        </p:nvSpPr>
        <p:spPr>
          <a:xfrm rot="3780600">
            <a:off x="13059720" y="2059920"/>
            <a:ext cx="438840" cy="51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838080" y="273600"/>
            <a:ext cx="15086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fi-FI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scripts &amp; security – Flow 1</a:t>
            </a:r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9042480" y="1939680"/>
            <a:ext cx="4923360" cy="478368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Line 3"/>
          <p:cNvSpPr/>
          <p:nvPr/>
        </p:nvSpPr>
        <p:spPr>
          <a:xfrm flipV="1">
            <a:off x="5073480" y="2400840"/>
            <a:ext cx="25200" cy="39942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4"/>
          <p:cNvSpPr/>
          <p:nvPr/>
        </p:nvSpPr>
        <p:spPr>
          <a:xfrm>
            <a:off x="2797200" y="1939680"/>
            <a:ext cx="2793240" cy="478368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Line 5"/>
          <p:cNvSpPr/>
          <p:nvPr/>
        </p:nvSpPr>
        <p:spPr>
          <a:xfrm flipV="1">
            <a:off x="3382200" y="2377080"/>
            <a:ext cx="360" cy="40284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6"/>
          <p:cNvSpPr/>
          <p:nvPr/>
        </p:nvSpPr>
        <p:spPr>
          <a:xfrm>
            <a:off x="3364920" y="1418400"/>
            <a:ext cx="21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Client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7"/>
          <p:cNvSpPr/>
          <p:nvPr/>
        </p:nvSpPr>
        <p:spPr>
          <a:xfrm>
            <a:off x="10205640" y="1498320"/>
            <a:ext cx="324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Thing – MyLampThing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8"/>
          <p:cNvSpPr/>
          <p:nvPr/>
        </p:nvSpPr>
        <p:spPr>
          <a:xfrm>
            <a:off x="2777040" y="1957680"/>
            <a:ext cx="131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9"/>
          <p:cNvSpPr/>
          <p:nvPr/>
        </p:nvSpPr>
        <p:spPr>
          <a:xfrm>
            <a:off x="4170600" y="1957680"/>
            <a:ext cx="153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10"/>
          <p:cNvSpPr/>
          <p:nvPr/>
        </p:nvSpPr>
        <p:spPr>
          <a:xfrm>
            <a:off x="3400200" y="2555640"/>
            <a:ext cx="16732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1"/>
          <p:cNvSpPr/>
          <p:nvPr/>
        </p:nvSpPr>
        <p:spPr>
          <a:xfrm>
            <a:off x="3697200" y="2284560"/>
            <a:ext cx="1152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discover()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12"/>
          <p:cNvSpPr/>
          <p:nvPr/>
        </p:nvSpPr>
        <p:spPr>
          <a:xfrm flipH="1">
            <a:off x="3425400" y="3125880"/>
            <a:ext cx="164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3"/>
          <p:cNvSpPr/>
          <p:nvPr/>
        </p:nvSpPr>
        <p:spPr>
          <a:xfrm>
            <a:off x="3548160" y="2818080"/>
            <a:ext cx="1544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ConsumedThing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4"/>
          <p:cNvSpPr/>
          <p:nvPr/>
        </p:nvSpPr>
        <p:spPr>
          <a:xfrm>
            <a:off x="5196600" y="2482920"/>
            <a:ext cx="275760" cy="5241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5"/>
          <p:cNvSpPr/>
          <p:nvPr/>
        </p:nvSpPr>
        <p:spPr>
          <a:xfrm>
            <a:off x="5623200" y="2501280"/>
            <a:ext cx="2871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Do network discovery via protocol bindings, find WoT 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6"/>
          <p:cNvSpPr/>
          <p:nvPr/>
        </p:nvSpPr>
        <p:spPr>
          <a:xfrm>
            <a:off x="9160560" y="1925640"/>
            <a:ext cx="471096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   “id": "urn:dev:wot:com:example:servient:myThing",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"name": "MyThing",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"description": "Additional readable information 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"support": "https://servient.example.com/contact",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"security": [{"scheme": “nosec"}],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"properties":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"status":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"forms": [{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"href": "https://mylamp.example.com/status",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"mediaType": "application/json",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}]  } 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"actions":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"toggle":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"forms": [{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"href": "https://mylamp.example.com/toggle",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"mediaType": "application/json“,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"security": [{"scheme": "apikey"}]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}]  } 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7"/>
          <p:cNvSpPr/>
          <p:nvPr/>
        </p:nvSpPr>
        <p:spPr>
          <a:xfrm>
            <a:off x="3400200" y="3370320"/>
            <a:ext cx="16732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18"/>
          <p:cNvSpPr/>
          <p:nvPr/>
        </p:nvSpPr>
        <p:spPr>
          <a:xfrm>
            <a:off x="3697200" y="3134520"/>
            <a:ext cx="12103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invokeAction(“toggle”)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19"/>
          <p:cNvSpPr/>
          <p:nvPr/>
        </p:nvSpPr>
        <p:spPr>
          <a:xfrm>
            <a:off x="5218920" y="3528360"/>
            <a:ext cx="275760" cy="5241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20"/>
          <p:cNvSpPr/>
          <p:nvPr/>
        </p:nvSpPr>
        <p:spPr>
          <a:xfrm>
            <a:off x="5556960" y="3223080"/>
            <a:ext cx="342648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Check what security credentials required for this action (or property etc.), do required actions specified in TD to obtain them, if needed (might already have credentials)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1"/>
          <p:cNvSpPr/>
          <p:nvPr/>
        </p:nvSpPr>
        <p:spPr>
          <a:xfrm flipV="1">
            <a:off x="5098680" y="4662720"/>
            <a:ext cx="394344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22"/>
          <p:cNvSpPr/>
          <p:nvPr/>
        </p:nvSpPr>
        <p:spPr>
          <a:xfrm>
            <a:off x="5623200" y="4394880"/>
            <a:ext cx="3134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Actual invocation of action(“toggle”)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3"/>
          <p:cNvSpPr/>
          <p:nvPr/>
        </p:nvSpPr>
        <p:spPr>
          <a:xfrm flipH="1" flipV="1">
            <a:off x="5073840" y="5106600"/>
            <a:ext cx="396864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24"/>
          <p:cNvSpPr/>
          <p:nvPr/>
        </p:nvSpPr>
        <p:spPr>
          <a:xfrm>
            <a:off x="6137640" y="4845960"/>
            <a:ext cx="216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 of action or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25"/>
          <p:cNvSpPr/>
          <p:nvPr/>
        </p:nvSpPr>
        <p:spPr>
          <a:xfrm>
            <a:off x="5133240" y="5239080"/>
            <a:ext cx="275760" cy="5241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26"/>
          <p:cNvSpPr/>
          <p:nvPr/>
        </p:nvSpPr>
        <p:spPr>
          <a:xfrm>
            <a:off x="5495040" y="5275440"/>
            <a:ext cx="35816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If error, check if it is due to security, retry obtaining credentials and then retry 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7"/>
          <p:cNvSpPr/>
          <p:nvPr/>
        </p:nvSpPr>
        <p:spPr>
          <a:xfrm flipH="1">
            <a:off x="3425400" y="5995440"/>
            <a:ext cx="164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28"/>
          <p:cNvSpPr/>
          <p:nvPr/>
        </p:nvSpPr>
        <p:spPr>
          <a:xfrm>
            <a:off x="3512520" y="5715000"/>
            <a:ext cx="1530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 of action or security error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10560</TotalTime>
  <Application>LibreOffice/5.1.6.2$Linux_X86_64 LibreOffice_project/10m0$Build-2</Application>
  <Words>852</Words>
  <Paragraphs>241</Paragraphs>
  <Company>Intel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2017-09-07T06:54:09Z</dcterms:created>
  <dc:creator>Reshetova, Elena</dc:creator>
  <dc:description/>
  <cp:keywords>CTPClassification=CTP_NT</cp:keywords>
  <dc:language>en-US</dc:language>
  <cp:lastModifiedBy/>
  <dcterms:modified xsi:type="dcterms:W3CDTF">2019-05-24T14:56:37Z</dcterms:modified>
  <cp:revision>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TPClassification">
    <vt:lpwstr>CTP_NT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TimeStamp">
    <vt:lpwstr>2018-09-04 06:48:01Z</vt:lpwstr>
  </property>
  <property fmtid="{D5CDD505-2E9C-101B-9397-08002B2CF9AE}" pid="7" name="CTP_WWID">
    <vt:lpwstr>NA</vt:lpwstr>
  </property>
  <property fmtid="{D5CDD505-2E9C-101B-9397-08002B2CF9AE}" pid="8" name="Company">
    <vt:lpwstr>Intel Corporation</vt:lpwstr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LinksUpToDate">
    <vt:bool>0</vt:bool>
  </property>
  <property fmtid="{D5CDD505-2E9C-101B-9397-08002B2CF9AE}" pid="12" name="MMClips">
    <vt:i4>0</vt:i4>
  </property>
  <property fmtid="{D5CDD505-2E9C-101B-9397-08002B2CF9AE}" pid="13" name="Notes">
    <vt:i4>4</vt:i4>
  </property>
  <property fmtid="{D5CDD505-2E9C-101B-9397-08002B2CF9AE}" pid="14" name="PresentationFormat">
    <vt:lpwstr>Custom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10</vt:i4>
  </property>
  <property fmtid="{D5CDD505-2E9C-101B-9397-08002B2CF9AE}" pid="18" name="TitusGUID">
    <vt:lpwstr>6c8af034-5a07-4c0a-8dd2-c9d9704fd10d</vt:lpwstr>
  </property>
</Properties>
</file>