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9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9AB66-04E5-4B3D-8C40-B65BA64C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2C6E6-B2B0-48A4-878C-4C629809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8A832-1D6D-423F-99E0-65EA6048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02420-EAE2-456E-ABA7-0D706BB7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E0CC4-BA80-455C-A154-409F4B59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6FE82-6543-43CD-9017-7A3BACDA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51BFD-2972-438C-A082-AEC1D077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F5F2E-AEA6-4B2D-9378-83FF8264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852AC-F440-4413-94AF-D26DCA8E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12417-4525-49F6-B207-FD5FE40C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0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7721CF-C42E-4BF3-B5E8-813F9B5C8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3B2CC-1B3C-4F75-A752-306D8651B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394B8-6804-4961-96A6-AE1270FC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C6F55-0B46-45F2-A2E7-43A9C440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9097B-F1E1-495F-AEF0-59BF6377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7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587D5-4691-4F32-9A32-23C3784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7AE1C-185B-4EF6-AEC5-38A73477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3BDA1-C41D-47E4-AB62-3B6A8B66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2221D-8B66-4270-96D2-FDC7F86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224AD-0B63-4F32-BE6F-35A0E06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3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000F9-154E-4785-B6E7-A5065225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A907E-BCEA-4352-8C9B-FDECD2B9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8098E-7D15-4115-A99D-07E9C237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3BD80-5293-4E0C-B601-BDD7182C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6138C-7CEF-4427-ACA2-251B37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ADA66-9E4A-4226-9DAB-43618B6F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5E33D-0444-4B68-AC87-8413E368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3DB9C-9AF0-4CF3-A5FA-9776005B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9F762-95E4-48F6-AFC3-67EBBBA7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572C-72BC-4916-AA0E-9C350C5E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860D1-7150-430E-A13F-F8BD5B74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4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DBE61-6299-452D-B711-A875578F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F8CE8-FBBA-4C4C-BEFC-389AA188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118A9-9CCA-45B1-B77D-84BE5394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F6C2A-70E5-4984-908C-3114035C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3C714-49C7-4829-81F1-6EC71FD5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438BE1-6F85-43C2-97DD-E6B32F3B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365C4D-5361-45B0-86EC-B99667EA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45DAEA-C57B-4DFB-A826-758E4CE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D5F3-CCEE-421C-B802-030390B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2762D-9540-4FB4-B1BB-825DC410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7DC77-63A8-4DC3-BE03-D3B41077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85CDE-064A-4A75-9FAC-6D908DD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9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BA11B-B8BB-4BF3-A42F-C7538518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25B53-FFE2-4D23-92B5-CF0DECB4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B7EAD-C6D9-438E-B63D-D48081EF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7783-4054-432A-8C59-7D5DD3F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8AB3D-DC37-4C5B-AB01-B06800E8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932DB-107A-4056-B2BC-B1CA7D970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9F23B-52D5-4D61-A666-9730C0F0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42223-6A4D-4E39-BD09-002AE69E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CB78A-B866-4466-AF77-49C62038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2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D47C-FC77-4B0D-AB0C-83D47285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AAC2BB-5F9D-49B5-BD5A-830295C5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9B640-203A-4EBC-920C-73B9D2B3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D0038-6662-4A62-9B42-FC33EEC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ED93-ECFC-445E-B481-77D1A9D1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E311C-1910-4773-AD25-7A1B49E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EA27A-257C-4B81-92D7-29D5CEFC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FE41F-C33F-4934-AA5A-886217DB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7C0E8-3CDC-435F-B740-469A2289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9080-C6CE-4809-81A7-0A438ACA3A3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F03C8-2984-4AB4-B828-F22E8AD8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2BA4A-0EE8-471F-A62B-3BF1CD3AD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D88F-4D6F-4875-B882-116AFEFB9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A618D6-8D21-4CE1-A9C2-D6C2E5B2058D}"/>
              </a:ext>
            </a:extLst>
          </p:cNvPr>
          <p:cNvCxnSpPr>
            <a:cxnSpLocks/>
          </p:cNvCxnSpPr>
          <p:nvPr/>
        </p:nvCxnSpPr>
        <p:spPr>
          <a:xfrm>
            <a:off x="2749091" y="1267012"/>
            <a:ext cx="0" cy="162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B2B1550-40F7-4582-8868-1CB692E4FAAE}"/>
              </a:ext>
            </a:extLst>
          </p:cNvPr>
          <p:cNvSpPr txBox="1"/>
          <p:nvPr/>
        </p:nvSpPr>
        <p:spPr>
          <a:xfrm>
            <a:off x="1798918" y="185626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Acyclic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6283FF-174B-43D7-8295-165F802BA9E0}"/>
              </a:ext>
            </a:extLst>
          </p:cNvPr>
          <p:cNvSpPr txBox="1"/>
          <p:nvPr/>
        </p:nvSpPr>
        <p:spPr>
          <a:xfrm>
            <a:off x="2749091" y="1314705"/>
            <a:ext cx="1132041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Module 1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Module 2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Module 3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Module 4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2D1D91-D76C-47AC-A391-0333330AB080}"/>
              </a:ext>
            </a:extLst>
          </p:cNvPr>
          <p:cNvCxnSpPr>
            <a:cxnSpLocks/>
          </p:cNvCxnSpPr>
          <p:nvPr/>
        </p:nvCxnSpPr>
        <p:spPr>
          <a:xfrm>
            <a:off x="3881132" y="2260850"/>
            <a:ext cx="11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432156-D8CE-447A-A665-F0488807C529}"/>
              </a:ext>
            </a:extLst>
          </p:cNvPr>
          <p:cNvCxnSpPr/>
          <p:nvPr/>
        </p:nvCxnSpPr>
        <p:spPr>
          <a:xfrm>
            <a:off x="3992282" y="1745130"/>
            <a:ext cx="0" cy="1104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45C8766-C969-46BE-80BE-5CFA693059C2}"/>
              </a:ext>
            </a:extLst>
          </p:cNvPr>
          <p:cNvSpPr txBox="1"/>
          <p:nvPr/>
        </p:nvSpPr>
        <p:spPr>
          <a:xfrm>
            <a:off x="3992282" y="1707750"/>
            <a:ext cx="920445" cy="110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manual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source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sample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9117991-1FDD-4514-87B4-DABC093456F9}"/>
              </a:ext>
            </a:extLst>
          </p:cNvPr>
          <p:cNvCxnSpPr>
            <a:cxnSpLocks/>
          </p:cNvCxnSpPr>
          <p:nvPr/>
        </p:nvCxnSpPr>
        <p:spPr>
          <a:xfrm>
            <a:off x="6954941" y="1310544"/>
            <a:ext cx="0" cy="162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C1F0BFC-7617-47BE-A3D2-C62E774486F8}"/>
              </a:ext>
            </a:extLst>
          </p:cNvPr>
          <p:cNvSpPr txBox="1"/>
          <p:nvPr/>
        </p:nvSpPr>
        <p:spPr>
          <a:xfrm>
            <a:off x="5580436" y="1745130"/>
            <a:ext cx="1258678" cy="75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Cyclic</a:t>
            </a:r>
          </a:p>
          <a:p>
            <a:pPr algn="r">
              <a:lnSpc>
                <a:spcPct val="125000"/>
              </a:lnSpc>
            </a:pPr>
            <a:r>
              <a:rPr lang="en-US" altLang="zh-CN" dirty="0"/>
              <a:t>2LMM_LLR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98E2E6-06F6-4F45-A65B-1DFE62009EED}"/>
              </a:ext>
            </a:extLst>
          </p:cNvPr>
          <p:cNvSpPr txBox="1"/>
          <p:nvPr/>
        </p:nvSpPr>
        <p:spPr>
          <a:xfrm>
            <a:off x="6954941" y="1358237"/>
            <a:ext cx="1090363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bin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doc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instances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src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679728C-9999-4BB8-A4DB-A1C3127D6AF4}"/>
              </a:ext>
            </a:extLst>
          </p:cNvPr>
          <p:cNvCxnSpPr>
            <a:cxnSpLocks/>
          </p:cNvCxnSpPr>
          <p:nvPr/>
        </p:nvCxnSpPr>
        <p:spPr>
          <a:xfrm>
            <a:off x="7436133" y="2649996"/>
            <a:ext cx="761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5170610-2AD9-41D9-B824-1330735A4A7D}"/>
              </a:ext>
            </a:extLst>
          </p:cNvPr>
          <p:cNvCxnSpPr/>
          <p:nvPr/>
        </p:nvCxnSpPr>
        <p:spPr>
          <a:xfrm>
            <a:off x="8198131" y="2043566"/>
            <a:ext cx="0" cy="1104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202AAA6-93F2-4888-9241-BB2C56299DB8}"/>
              </a:ext>
            </a:extLst>
          </p:cNvPr>
          <p:cNvSpPr txBox="1"/>
          <p:nvPr/>
        </p:nvSpPr>
        <p:spPr>
          <a:xfrm>
            <a:off x="8207162" y="1849900"/>
            <a:ext cx="1132041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Module 1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Module 2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Module 3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Module 4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EA5C520-7CB0-4417-A546-7574C93A6FE7}"/>
              </a:ext>
            </a:extLst>
          </p:cNvPr>
          <p:cNvCxnSpPr>
            <a:cxnSpLocks/>
          </p:cNvCxnSpPr>
          <p:nvPr/>
        </p:nvCxnSpPr>
        <p:spPr>
          <a:xfrm>
            <a:off x="2749930" y="3548649"/>
            <a:ext cx="0" cy="162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54061F7-A38D-4523-99D0-477054951926}"/>
              </a:ext>
            </a:extLst>
          </p:cNvPr>
          <p:cNvSpPr txBox="1"/>
          <p:nvPr/>
        </p:nvSpPr>
        <p:spPr>
          <a:xfrm>
            <a:off x="2749930" y="3596342"/>
            <a:ext cx="1132041" cy="145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Module 1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Module 2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Module 3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en-US" altLang="zh-CN" dirty="0"/>
              <a:t>Module 4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ECC876F-643C-4F4F-B3F4-A2374861E0BA}"/>
              </a:ext>
            </a:extLst>
          </p:cNvPr>
          <p:cNvCxnSpPr>
            <a:cxnSpLocks/>
          </p:cNvCxnSpPr>
          <p:nvPr/>
        </p:nvCxnSpPr>
        <p:spPr>
          <a:xfrm>
            <a:off x="3881971" y="4542487"/>
            <a:ext cx="11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4F53586-3959-4604-9EB7-AEBFAF46BCCA}"/>
              </a:ext>
            </a:extLst>
          </p:cNvPr>
          <p:cNvCxnSpPr>
            <a:cxnSpLocks/>
          </p:cNvCxnSpPr>
          <p:nvPr/>
        </p:nvCxnSpPr>
        <p:spPr>
          <a:xfrm>
            <a:off x="3993121" y="4243295"/>
            <a:ext cx="0" cy="673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7254024-5432-49D2-A01E-1E3B980BE07A}"/>
              </a:ext>
            </a:extLst>
          </p:cNvPr>
          <p:cNvSpPr txBox="1"/>
          <p:nvPr/>
        </p:nvSpPr>
        <p:spPr>
          <a:xfrm>
            <a:off x="3993121" y="4162511"/>
            <a:ext cx="920445" cy="75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files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manual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289F55-95FD-46E3-984F-236B8672AD45}"/>
              </a:ext>
            </a:extLst>
          </p:cNvPr>
          <p:cNvSpPr txBox="1"/>
          <p:nvPr/>
        </p:nvSpPr>
        <p:spPr>
          <a:xfrm>
            <a:off x="903480" y="3981473"/>
            <a:ext cx="1790875" cy="759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zh-CN" dirty="0"/>
              <a:t>Cyclic_improved</a:t>
            </a:r>
          </a:p>
          <a:p>
            <a:pPr algn="r">
              <a:lnSpc>
                <a:spcPct val="125000"/>
              </a:lnSpc>
            </a:pPr>
            <a:r>
              <a:rPr lang="en-US" altLang="zh-CN" dirty="0"/>
              <a:t>2L-model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6546F7A-636A-4A7B-B956-FE8055D0D4F7}"/>
              </a:ext>
            </a:extLst>
          </p:cNvPr>
          <p:cNvCxnSpPr>
            <a:cxnSpLocks/>
          </p:cNvCxnSpPr>
          <p:nvPr/>
        </p:nvCxnSpPr>
        <p:spPr>
          <a:xfrm>
            <a:off x="4584791" y="4408016"/>
            <a:ext cx="5403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13854E-005C-4524-9DAA-63969FE9DDBF}"/>
              </a:ext>
            </a:extLst>
          </p:cNvPr>
          <p:cNvCxnSpPr>
            <a:cxnSpLocks/>
          </p:cNvCxnSpPr>
          <p:nvPr/>
        </p:nvCxnSpPr>
        <p:spPr>
          <a:xfrm>
            <a:off x="5125161" y="3981473"/>
            <a:ext cx="0" cy="871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D3D285A-832B-47ED-84D4-B8A4203D07C6}"/>
              </a:ext>
            </a:extLst>
          </p:cNvPr>
          <p:cNvSpPr txBox="1"/>
          <p:nvPr/>
        </p:nvSpPr>
        <p:spPr>
          <a:xfrm>
            <a:off x="5180851" y="3810928"/>
            <a:ext cx="915635" cy="1106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bin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sample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7130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振宇</dc:creator>
  <cp:lastModifiedBy>左 振宇</cp:lastModifiedBy>
  <cp:revision>1</cp:revision>
  <dcterms:created xsi:type="dcterms:W3CDTF">2021-09-28T10:30:27Z</dcterms:created>
  <dcterms:modified xsi:type="dcterms:W3CDTF">2021-09-28T10:30:33Z</dcterms:modified>
</cp:coreProperties>
</file>