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yxzgtbYuCHrSv3oZ+0EA91Av2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1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9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2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23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23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26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155192" y="1399032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PROJECT MANAGEMENT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Agile Methodologies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ROLES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Product Owner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Drives the product from the business perspective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Defines the requirements and prioritizes their values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Determines the release date and contents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Takes an active role in iteration planning and release planning meetings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Ensure the team is working on the most valued requirements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Represent the voice of the customer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Accept the user stories that meet the definition of done and defined User Acceptance Criteria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ROLES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Cross-Functional Development Team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Tech Lead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Senior/most experienced developer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Most knowledgeable of the company’s software/production capabilities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Developers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Those creating the new products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Testers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Creates use cases from User Acceptance Criteria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Tests new features against said use cases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Assures quality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Product Owner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Scrum Master</a:t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AGILE-PLANNING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agile team will work with the customer to capture their </a:t>
            </a:r>
            <a:r>
              <a:rPr b="1" lang="en-US"/>
              <a:t>stories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</a:t>
            </a:r>
            <a:r>
              <a:rPr b="1" lang="en-US"/>
              <a:t>Story</a:t>
            </a:r>
            <a:r>
              <a:rPr lang="en-US"/>
              <a:t> is a requirement written so any human could understand it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Basically it provides a simple “Who, What, and Why”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It will read as either of the following: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“As a &lt;User Role&gt; I want &lt;Functionality&gt; so that &lt;Business Value&gt;”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“In order to &lt;Business value&gt; as a &lt;User Role&gt; I want &lt;Functionality&gt;”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- PLANNING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Once the user stories are gathered, they are scored and prioritized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Scoring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“Points” define how much a team can commit. 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The scale used and the team’s capacity is up to the team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Examples: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A point scale based off the relative difficulty of the work, using a modified Fibonacci sequence:</a:t>
            </a:r>
            <a:br>
              <a:rPr lang="en-US"/>
            </a:br>
            <a:r>
              <a:rPr lang="en-US"/>
              <a:t>1, 2, 3, 5, 8, 13, 20, 40, 100</a:t>
            </a:r>
            <a:br>
              <a:rPr lang="en-US"/>
            </a:b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Counting the points as an 4 or 8 hour shift of work.  </a:t>
            </a:r>
            <a:br>
              <a:rPr lang="en-US"/>
            </a:br>
            <a:r>
              <a:rPr lang="en-US"/>
              <a:t>I.E. 1 point = 4 hours.  2 points = 8 hours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Prioritizing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MoSCoW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Must have, Should have, Could have, Won’t have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- PLANNING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Once the stories are scored and prioritized, they are put in the backlog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most high-priority tickets are then Triaged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Triaging</a:t>
            </a:r>
            <a:r>
              <a:rPr lang="en-US"/>
              <a:t> is examining the tickets and writing out the tasks needed to complete them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This gives the dev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team will then assign out the first few groups of stories into “Sprints”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</a:t>
            </a:r>
            <a:r>
              <a:rPr b="1" lang="en-US"/>
              <a:t>Sprint</a:t>
            </a:r>
            <a:r>
              <a:rPr lang="en-US"/>
              <a:t> is a development cycle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Usually 2-4 weeks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At the end of each sprint it is expected the team will have produced functional software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– CONTINUOUS DEVELOPMENT</a:t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During each sprint, developers will pick up tickets and complete them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Methods for accomplishing the goal are up to the developer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Once a feature is complete, it is tested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Near the end of the sprint, all finished work is demoed to the customer for final acceptance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Any features which gain acceptance are then packaged for release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– BENEFITS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Superior quality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Better Control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Reduced time-to-function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Reduced Risks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Turn scope-creep into a benefit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Keeps software relevant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Improved team morale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- DOWNSIDES</a:t>
            </a:r>
            <a:endParaRPr/>
          </a:p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Poor resource planning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Limited Documentation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Fragmented output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No finite end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More customer interaction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HISTORY: </a:t>
            </a:r>
            <a:br>
              <a:rPr lang="en-US"/>
            </a:br>
            <a:r>
              <a:rPr lang="en-US"/>
              <a:t>THE BIRTH OF CONTINUOUS IMPROVEMENT</a:t>
            </a:r>
            <a:br>
              <a:rPr lang="en-US"/>
            </a:b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40’s and 50’s, and 60’s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Post WWII Japan Reconstruction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Dr W. Edward Deming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Focus on the processes rather than results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60’s and 70’s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Toyota Corporation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Total Quality Management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80’s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The explosion of personal computing and software development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90’s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The creation of Agile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AGILE-PROLOGUE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Throughout the 80’s and 90’s software was created using Waterfall (or similar)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Slow and cumbersome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Created from the mentality of traditional projects 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Layout the entire plan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Create foundation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Build out all requirements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Release when fully complete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By the 2000’s developers realized they could deliver faster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Software could be released via networks/the internet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No longer did it have to be distributed via disks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AGILE-THE IDEA 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69848" y="2121408"/>
            <a:ext cx="10058400" cy="455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Agile stemmed from the newfound capabilities of delivering software quickly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It provided an answer to two basic needs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1) Shorten the delay of benefits to the users in order to resolve the product-market fit and development graveyard problems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2) Get feedback from users quickly to confirm the usefulness of new software and continue to improve on it accordingly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It took inspiration from several emerging PM Methodologies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Scrum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Breaks projects into chunks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Managed by a scrum master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RAD – Rapid Application Development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Rapid prototyping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Iterate through the design 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IS BORN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Between a set of meetings between 17 developers in 2000-2001, Agile was born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Four key values we adopted: the Agile Manifesto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1) Individuals and interactions over processes and tools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2) Working software over comprehensive documentation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3) Customer collaboration over contract negotiation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4) Responding to change over following a plan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i="1" lang="en-US"/>
              <a:t>“”That is, while there is value in the items on the right, we value the items on the left more””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CONTINUED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To support those 4 values, 12 principles were created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1) Our highest priority is to satisfy the customer through early and continuous delivery of valuable software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2) Welcome changing requirements, even late in development.  Agile processes harness  change for the customer’s competitive advantage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3) Deliver working software frequently, from a couple weeks to a couple months, with a preference to the shorter timescale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4) Business people and developers must work together daily throughout the project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5) Build projects around motivated individuals.  Give them the environment and support they need, and trust them to get the job done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6) The most efficient and effective method of conveying information to and within a development team is face-to-face conversation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PRINCIPLES CONTINUED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7) Working software is the primary measure of progress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8) Agile processes promote sustainable development.  The sponsors, developers, and users should be able to maintain a constant pace indefinitely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9) Continuous attention to technical excellence and good design enhances agility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10) Simplicity – the art of maximizing the amount of work </a:t>
            </a:r>
            <a:r>
              <a:rPr b="1" lang="en-US"/>
              <a:t>not </a:t>
            </a:r>
            <a:r>
              <a:rPr lang="en-US"/>
              <a:t>done – is essential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11) The best architectures, requirements, and designs emerge from self-organizing teams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12) At regular intervals, the team reflects on how to become more effective, then tunes and adjusts its behaviour accordingly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VS THE TRADITIONAL METHOD</a:t>
            </a:r>
            <a:endParaRPr/>
          </a:p>
        </p:txBody>
      </p:sp>
      <p:pic>
        <p:nvPicPr>
          <p:cNvPr id="147" name="Google Shape;14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628" y="1763051"/>
            <a:ext cx="8056744" cy="493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AGILE ROLES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Scrum Master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Enables close cooperation between all roles and functions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Removes any blocks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Shield team from any disturbances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Work with the organization to track progress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Ensure that agile Inspect &amp; Adapt processes are leveraged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Daily stand-ups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Planned meetings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Demos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Reviews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Retrospective Meetings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Facilitate team meetings and decision-making process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2021-10-13T04:55:29Z</dcterms:created>
  <dc:creator>Richard</dc:creator>
</cp:coreProperties>
</file>