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19" autoAdjust="0"/>
  </p:normalViewPr>
  <p:slideViewPr>
    <p:cSldViewPr snapToGrid="0">
      <p:cViewPr varScale="1">
        <p:scale>
          <a:sx n="46" d="100"/>
          <a:sy n="46" d="100"/>
        </p:scale>
        <p:origin x="54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Professional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B262-B899-4671-B2B3-5C01407D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“Professional Learning”?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E9337-8164-49D2-90CE-7B95E61F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Professional Learning is the act of seeking further education to better oneself in their profession or work</a:t>
            </a:r>
          </a:p>
          <a:p>
            <a:endParaRPr lang="en-GB" sz="2400" dirty="0"/>
          </a:p>
          <a:p>
            <a:r>
              <a:rPr lang="en-GB" sz="2400" dirty="0"/>
              <a:t>This learning should be challenging and lead to developing new ways of thinking, knowledge, skills, and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92293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FA9A-899B-446B-B5BD-D54D297F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Would We Need to Keep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6E2AD-E0A2-49AB-A6B5-A1420D8C7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Software Development is a job of project-building and puzzle-solving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Technology is constantly evolving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Every new job you take will show you something you’ve never seen before</a:t>
            </a:r>
          </a:p>
        </p:txBody>
      </p:sp>
    </p:spTree>
    <p:extLst>
      <p:ext uri="{BB962C8B-B14F-4D97-AF65-F5344CB8AC3E}">
        <p14:creationId xmlns:p14="http://schemas.microsoft.com/office/powerpoint/2010/main" val="171745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DB8E-ABD1-4A37-8997-8D744E08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I Know What to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C439-6741-4FC0-8D4F-5E841B037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knowledge you need will be based on the problem you’re facing or the solutions you’ll be using</a:t>
            </a:r>
          </a:p>
          <a:p>
            <a:pPr lvl="1"/>
            <a:r>
              <a:rPr lang="en-GB" sz="2000" dirty="0"/>
              <a:t>Identified by your job, documentation, customer requirements, other developers, or industry standards</a:t>
            </a:r>
          </a:p>
          <a:p>
            <a:endParaRPr lang="en-GB" sz="2400" dirty="0"/>
          </a:p>
          <a:p>
            <a:r>
              <a:rPr lang="en-GB" sz="2400" dirty="0"/>
              <a:t>From the major subjects you will need to</a:t>
            </a:r>
          </a:p>
          <a:p>
            <a:pPr lvl="1"/>
            <a:r>
              <a:rPr lang="en-GB" sz="2000" dirty="0"/>
              <a:t>Identify what further knowledge is needed</a:t>
            </a:r>
          </a:p>
          <a:p>
            <a:pPr lvl="1"/>
            <a:r>
              <a:rPr lang="en-GB" sz="2000" dirty="0"/>
              <a:t>Identify what new skills are needed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2499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DCC3-00D8-4E82-BF6E-4603C82F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for Gaining New Skills/Knowledge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C96C1-D68A-484B-B63A-12510E946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Coaching/mentoring from a professional or peer</a:t>
            </a:r>
          </a:p>
          <a:p>
            <a:r>
              <a:rPr lang="en-GB" sz="2400" dirty="0"/>
              <a:t>On-The-Job training</a:t>
            </a:r>
          </a:p>
          <a:p>
            <a:r>
              <a:rPr lang="en-GB" sz="2400" dirty="0"/>
              <a:t>Self-Study</a:t>
            </a:r>
          </a:p>
          <a:p>
            <a:r>
              <a:rPr lang="en-GB" sz="2400" dirty="0"/>
              <a:t>Third-Party seminars and training</a:t>
            </a:r>
          </a:p>
          <a:p>
            <a:r>
              <a:rPr lang="en-GB" sz="2400" dirty="0"/>
              <a:t>Online Research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5356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8207-82BD-4FA5-85B5-1B869B49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F21B-9C44-4E58-919B-A450B8871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Search Engines</a:t>
            </a:r>
          </a:p>
          <a:p>
            <a:r>
              <a:rPr lang="en-GB" sz="2400" dirty="0"/>
              <a:t>Wikis</a:t>
            </a:r>
          </a:p>
          <a:p>
            <a:r>
              <a:rPr lang="en-GB" sz="2400" dirty="0"/>
              <a:t>Blogs</a:t>
            </a:r>
          </a:p>
          <a:p>
            <a:r>
              <a:rPr lang="en-GB" sz="2400" dirty="0"/>
              <a:t>Academic papers</a:t>
            </a:r>
          </a:p>
          <a:p>
            <a:r>
              <a:rPr lang="en-GB" sz="2400" dirty="0"/>
              <a:t>Forum boards</a:t>
            </a:r>
          </a:p>
          <a:p>
            <a:r>
              <a:rPr lang="en-GB" sz="2400" dirty="0"/>
              <a:t>Code repositories</a:t>
            </a:r>
          </a:p>
        </p:txBody>
      </p:sp>
    </p:spTree>
    <p:extLst>
      <p:ext uri="{BB962C8B-B14F-4D97-AF65-F5344CB8AC3E}">
        <p14:creationId xmlns:p14="http://schemas.microsoft.com/office/powerpoint/2010/main" val="117916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6EDD-510D-426A-B434-B00F5D68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the Subject of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EA44-E2BF-40EF-BF09-76179C4E3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One must always weigh the reliability of the information source</a:t>
            </a:r>
          </a:p>
          <a:p>
            <a:r>
              <a:rPr lang="en-GB" sz="2400" dirty="0"/>
              <a:t>Methods to evaluate reliability</a:t>
            </a:r>
          </a:p>
          <a:p>
            <a:pPr lvl="1"/>
            <a:r>
              <a:rPr lang="en-GB" sz="2000" dirty="0"/>
              <a:t>Check author’s reputation</a:t>
            </a:r>
          </a:p>
          <a:p>
            <a:pPr lvl="1"/>
            <a:r>
              <a:rPr lang="en-GB" sz="2000" dirty="0"/>
              <a:t>Look for bias in writing</a:t>
            </a:r>
          </a:p>
          <a:p>
            <a:pPr lvl="1"/>
            <a:r>
              <a:rPr lang="en-GB" sz="2000" dirty="0"/>
              <a:t>Examine provided evidence</a:t>
            </a:r>
          </a:p>
          <a:p>
            <a:pPr lvl="1"/>
            <a:r>
              <a:rPr lang="en-GB" sz="2000" dirty="0"/>
              <a:t>Cross-reference/Find corroborating evidence</a:t>
            </a:r>
          </a:p>
          <a:p>
            <a:pPr lvl="1"/>
            <a:r>
              <a:rPr lang="en-GB" sz="2000" dirty="0"/>
              <a:t>Check how current the content is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16388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{86135B6D-56A8-4614-8E70-4E7988B25C58}tf78438558_win32</Template>
  <TotalTime>0</TotalTime>
  <Words>220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SavonVTI</vt:lpstr>
      <vt:lpstr>Professional Learning</vt:lpstr>
      <vt:lpstr>What Is “Professional Learning”?</vt:lpstr>
      <vt:lpstr>Why Would We Need to Keep Learning?</vt:lpstr>
      <vt:lpstr>How Do I Know What to Learn?</vt:lpstr>
      <vt:lpstr>Methods for Gaining New Skills/Knowledge</vt:lpstr>
      <vt:lpstr>Online Research</vt:lpstr>
      <vt:lpstr>On the Subject of Reliability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2021-09-27T11:46:31Z</dcterms:created>
  <dcterms:modified xsi:type="dcterms:W3CDTF">2021-09-28T07:46:50Z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