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88" y="15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13-Sep-21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13-Sep-21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13-Sep-21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13-Sep-21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13-Sep-21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13-Sep-21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13-Sep-21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13-Sep-21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13-Sep-21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13-Sep-21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13-Sep-21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13-Sep-21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13-Sep-21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13-Sep-21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13-Sep-21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13-Sep-21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13-Sep-21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13-Sep-21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1D094-D7F7-474E-B6B8-3150148396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Computational Thinking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DFBE2-BED6-4A9D-A3A8-F9C7FE0246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01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1430C-7758-458A-B65E-85A7EF094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2F8A7-7A65-4867-9DDD-D50933DF3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Getting Clothes for a Date</a:t>
            </a:r>
          </a:p>
        </p:txBody>
      </p:sp>
    </p:spTree>
    <p:extLst>
      <p:ext uri="{BB962C8B-B14F-4D97-AF65-F5344CB8AC3E}">
        <p14:creationId xmlns:p14="http://schemas.microsoft.com/office/powerpoint/2010/main" val="105789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5506B-4ADB-47C9-A9C9-83D9FCADC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Computational Thinking?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90CFD-C846-4083-9C8C-35EEA0AA5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 method of thinking that lets us take a complex problem, break it down into easy-to-manage parts, and develop possible solutions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But Computational Thinking is not coding!  </a:t>
            </a:r>
          </a:p>
          <a:p>
            <a:pPr lvl="1"/>
            <a:r>
              <a:rPr lang="en-US" dirty="0"/>
              <a:t>It is the foundation of coding, but can be used for any complex problem</a:t>
            </a:r>
          </a:p>
        </p:txBody>
      </p:sp>
    </p:spTree>
    <p:extLst>
      <p:ext uri="{BB962C8B-B14F-4D97-AF65-F5344CB8AC3E}">
        <p14:creationId xmlns:p14="http://schemas.microsoft.com/office/powerpoint/2010/main" val="1238105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12ADA-095D-4BFE-8998-1A567C784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Four Parts of Computational Thinking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C3E9E2-D949-457A-9EF5-E710DD2A4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775" y="2225901"/>
            <a:ext cx="741045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79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21366-99B9-459F-B554-2C27B7F2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B948D-BB1F-4EED-B5B9-1C3B8B729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Decomposition is the breaking down of a complex problem or system into smaller, more manageable parts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Example: Planning a Vacation</a:t>
            </a:r>
          </a:p>
          <a:p>
            <a:pPr lvl="1"/>
            <a:r>
              <a:rPr lang="en-US" dirty="0"/>
              <a:t>Planning a vacation is an overarching challenge which can be broken into many smaller parts</a:t>
            </a:r>
          </a:p>
          <a:p>
            <a:pPr lvl="1"/>
            <a:r>
              <a:rPr lang="en-US" dirty="0"/>
              <a:t>I.E. arranging the travel, booking the hotel room, deciding on what sights to see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343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0EE28-1509-4A63-84BE-5DDDC9912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EA0A7-AE83-4DB6-8BEC-4AD82E7BE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Pattern Recognition is looking for similarities among and within problems</a:t>
            </a:r>
          </a:p>
          <a:p>
            <a:r>
              <a:rPr lang="en-US" dirty="0"/>
              <a:t>A pattern may be the types of information collected.  Or it may be a similarity between this and other problems.  Or it may be similar steps taken to solve each part of a problem.</a:t>
            </a:r>
          </a:p>
          <a:p>
            <a:r>
              <a:rPr lang="en-US" dirty="0"/>
              <a:t>Example: Buying Groceries</a:t>
            </a:r>
          </a:p>
          <a:p>
            <a:pPr lvl="1"/>
            <a:r>
              <a:rPr lang="en-US" dirty="0"/>
              <a:t>Say I have 10 items on my grocery list</a:t>
            </a:r>
          </a:p>
          <a:p>
            <a:pPr lvl="1"/>
            <a:r>
              <a:rPr lang="en-US" dirty="0"/>
              <a:t>Instead of going to the grocery store, picking out an item, paying for it, then driving it home 10 times, I drive there once, pick out all 10 items, then pay and return home once.</a:t>
            </a:r>
          </a:p>
        </p:txBody>
      </p:sp>
    </p:spTree>
    <p:extLst>
      <p:ext uri="{BB962C8B-B14F-4D97-AF65-F5344CB8AC3E}">
        <p14:creationId xmlns:p14="http://schemas.microsoft.com/office/powerpoint/2010/main" val="2793368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0A5F2-3256-45A3-9B27-EF7A4DAFB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E9603-E77C-4A52-AD66-99CA25494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 is the act of focusing on the important information only.</a:t>
            </a:r>
            <a:br>
              <a:rPr lang="en-US" dirty="0"/>
            </a:br>
            <a:endParaRPr lang="en-US" dirty="0"/>
          </a:p>
          <a:p>
            <a:r>
              <a:rPr lang="en-US" dirty="0"/>
              <a:t>With abstraction we eliminate and ignore irrelevant data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Example: counting trees</a:t>
            </a:r>
          </a:p>
          <a:p>
            <a:pPr lvl="1"/>
            <a:r>
              <a:rPr lang="en-US" dirty="0"/>
              <a:t>Tasked with counting trees in a field, we simply need to know that a tree is a tall wooden object with branches and leaves</a:t>
            </a:r>
          </a:p>
          <a:p>
            <a:pPr lvl="1"/>
            <a:r>
              <a:rPr lang="en-US" dirty="0"/>
              <a:t>We don’t need to specifically know what types of trees are out there, or how many branches or leaves are on each tree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671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585E2-42CD-48ED-BA01-851931B9C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F3572-22AC-4527-B356-AA7DAE79A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algorithm is the logical step-by-step process for solving a problem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Combining all the details of Decomposition, Abstraction, and Pattern Recognition, we can then develop algorithms to solve our problems.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Algorithms are normally presented as a flowchart or as pseudocode</a:t>
            </a:r>
          </a:p>
        </p:txBody>
      </p:sp>
    </p:spTree>
    <p:extLst>
      <p:ext uri="{BB962C8B-B14F-4D97-AF65-F5344CB8AC3E}">
        <p14:creationId xmlns:p14="http://schemas.microsoft.com/office/powerpoint/2010/main" val="997987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0E1E2-8B42-4230-900A-8EB325E4F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F3D9A-32C5-44B8-843A-9D40B765D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Pseudocode is a plain language descriptions of the steps a program needs to take.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Writing pseudocode is faster and easier than writing full code.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When programming, it is best to write out your program entirely in pseudocode first.  Then go back and fill it in with real code.</a:t>
            </a:r>
          </a:p>
        </p:txBody>
      </p:sp>
    </p:spTree>
    <p:extLst>
      <p:ext uri="{BB962C8B-B14F-4D97-AF65-F5344CB8AC3E}">
        <p14:creationId xmlns:p14="http://schemas.microsoft.com/office/powerpoint/2010/main" val="3119031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2E581-2965-42B4-8D4F-E3B33ED00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4B813-61D2-4B4F-855A-5635C8213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Flowcharts are a visual </a:t>
            </a:r>
            <a:br>
              <a:rPr lang="en-US" dirty="0"/>
            </a:br>
            <a:r>
              <a:rPr lang="en-US" dirty="0"/>
              <a:t>representation of the steps </a:t>
            </a:r>
            <a:br>
              <a:rPr lang="en-US" dirty="0"/>
            </a:br>
            <a:r>
              <a:rPr lang="en-US" dirty="0"/>
              <a:t>needed to accomplish a task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Programming flowcharts </a:t>
            </a:r>
            <a:br>
              <a:rPr lang="en-US" dirty="0"/>
            </a:br>
            <a:r>
              <a:rPr lang="en-US" dirty="0"/>
              <a:t>use the following symbols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09B14C-762E-4214-A21F-6B472A26F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232" y="1410419"/>
            <a:ext cx="46672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59335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41</TotalTime>
  <Words>436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Berlin</vt:lpstr>
      <vt:lpstr>Computational Thinking</vt:lpstr>
      <vt:lpstr>What is Computational Thinking?</vt:lpstr>
      <vt:lpstr>The Four Parts of Computational Thinking</vt:lpstr>
      <vt:lpstr>Decomposition</vt:lpstr>
      <vt:lpstr>Pattern Recognition</vt:lpstr>
      <vt:lpstr>Abstraction</vt:lpstr>
      <vt:lpstr>Algorithms</vt:lpstr>
      <vt:lpstr>Pseudocode</vt:lpstr>
      <vt:lpstr>Flowcharts</vt:lpstr>
      <vt:lpstr>Practical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Thinking</dc:title>
  <dc:creator>Richard</dc:creator>
  <cp:lastModifiedBy>Richard</cp:lastModifiedBy>
  <cp:revision>1</cp:revision>
  <dcterms:created xsi:type="dcterms:W3CDTF">2021-09-13T18:39:42Z</dcterms:created>
  <dcterms:modified xsi:type="dcterms:W3CDTF">2021-09-13T19:20:42Z</dcterms:modified>
</cp:coreProperties>
</file>