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ircmaxell.com/2014/11/a-beginners-guide-to-mvc-for-web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w3schools.com/whatis/whatis_json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whatis/whatis_ajax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Fetching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HTML, MVC, JSON, and AJAX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5AE8E-2B90-4745-A653-07D12F90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Requests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063E-2B29-4CE6-8DD7-901B9A2FE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two big ones</a:t>
            </a:r>
          </a:p>
          <a:p>
            <a:pPr lvl="1"/>
            <a:r>
              <a:rPr lang="en-US" dirty="0"/>
              <a:t>GET</a:t>
            </a:r>
          </a:p>
          <a:p>
            <a:pPr lvl="1"/>
            <a:r>
              <a:rPr lang="en-US" dirty="0"/>
              <a:t>POST</a:t>
            </a:r>
          </a:p>
          <a:p>
            <a:r>
              <a:rPr lang="en-US" dirty="0"/>
              <a:t>The “others”</a:t>
            </a:r>
          </a:p>
          <a:p>
            <a:pPr lvl="1"/>
            <a:r>
              <a:rPr lang="en-US" dirty="0"/>
              <a:t>HEAD</a:t>
            </a:r>
          </a:p>
          <a:p>
            <a:pPr lvl="1"/>
            <a:r>
              <a:rPr lang="en-US" dirty="0"/>
              <a:t>PUT</a:t>
            </a:r>
          </a:p>
          <a:p>
            <a:pPr lvl="1"/>
            <a:r>
              <a:rPr lang="en-US" dirty="0"/>
              <a:t>DELETE</a:t>
            </a:r>
          </a:p>
          <a:p>
            <a:pPr lvl="1"/>
            <a:r>
              <a:rPr lang="en-US" dirty="0"/>
              <a:t>CONNECT</a:t>
            </a:r>
          </a:p>
          <a:p>
            <a:pPr lvl="1"/>
            <a:r>
              <a:rPr lang="en-US" dirty="0"/>
              <a:t>OPTIONS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494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052D-4BEE-402E-9390-8021ABE2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424B-FD11-437C-9210-0593047B0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time you open up a webpage, it’s a GET request</a:t>
            </a:r>
          </a:p>
          <a:p>
            <a:r>
              <a:rPr lang="en-US" dirty="0"/>
              <a:t>You go to a URL and the server responds with data based on the URL you go to</a:t>
            </a:r>
          </a:p>
          <a:p>
            <a:r>
              <a:rPr lang="en-US" dirty="0"/>
              <a:t>Any additional information (arguments) are sent in the URL</a:t>
            </a:r>
          </a:p>
          <a:p>
            <a:r>
              <a:rPr lang="en-US" dirty="0"/>
              <a:t>Additional info</a:t>
            </a:r>
          </a:p>
          <a:p>
            <a:pPr lvl="1"/>
            <a:r>
              <a:rPr lang="en-US" dirty="0"/>
              <a:t>Reloadable</a:t>
            </a:r>
          </a:p>
          <a:p>
            <a:pPr lvl="1"/>
            <a:r>
              <a:rPr lang="en-US" dirty="0"/>
              <a:t>Can bookmark</a:t>
            </a:r>
          </a:p>
          <a:p>
            <a:pPr lvl="1"/>
            <a:r>
              <a:rPr lang="en-US" dirty="0"/>
              <a:t>Generally used for read-only operations</a:t>
            </a:r>
          </a:p>
        </p:txBody>
      </p:sp>
    </p:spTree>
    <p:extLst>
      <p:ext uri="{BB962C8B-B14F-4D97-AF65-F5344CB8AC3E}">
        <p14:creationId xmlns:p14="http://schemas.microsoft.com/office/powerpoint/2010/main" val="208867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766F-8C0D-47BF-A1EE-FBB59D02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BC020-A7A7-4A2C-BAE2-AB2EB3CF8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requests are for posting data to a server</a:t>
            </a:r>
          </a:p>
          <a:p>
            <a:r>
              <a:rPr lang="en-US" dirty="0"/>
              <a:t>It’s sent when a web form is submitted</a:t>
            </a:r>
          </a:p>
          <a:p>
            <a:r>
              <a:rPr lang="en-US" dirty="0"/>
              <a:t>Data can be sent as an attachment</a:t>
            </a:r>
          </a:p>
          <a:p>
            <a:r>
              <a:rPr lang="en-US" dirty="0"/>
              <a:t>Additional info</a:t>
            </a:r>
          </a:p>
          <a:p>
            <a:pPr lvl="1"/>
            <a:r>
              <a:rPr lang="en-US" dirty="0"/>
              <a:t>Cannot bookmark</a:t>
            </a:r>
          </a:p>
          <a:p>
            <a:pPr lvl="1"/>
            <a:r>
              <a:rPr lang="en-US" dirty="0"/>
              <a:t>Used for write operations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752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0D48-D5B6-41EF-81F1-5DC31B4B5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en-US" dirty="0"/>
              <a:t>MVC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5EE11-F5BD-4AE2-974A-2F101C9B8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r>
              <a:rPr lang="en-US" dirty="0"/>
              <a:t>Model – View – Controller</a:t>
            </a:r>
          </a:p>
          <a:p>
            <a:r>
              <a:rPr lang="en-US" dirty="0"/>
              <a:t>MVC is a software design pattern (framework) commonly used to design web applications</a:t>
            </a:r>
          </a:p>
          <a:p>
            <a:r>
              <a:rPr lang="en-US" dirty="0"/>
              <a:t>It emphasizes a separation between the software’s business logic and the display</a:t>
            </a:r>
          </a:p>
          <a:p>
            <a:endParaRPr lang="en-GB" dirty="0"/>
          </a:p>
        </p:txBody>
      </p:sp>
      <p:pic>
        <p:nvPicPr>
          <p:cNvPr id="1026" name="Picture 2" descr="What is MVC Design Pattern | How it Works | Skills | Scope | Advantages">
            <a:extLst>
              <a:ext uri="{FF2B5EF4-FFF2-40B4-BE49-F238E27FC236}">
                <a16:creationId xmlns:a16="http://schemas.microsoft.com/office/drawing/2014/main" id="{065C9E0B-5C42-4704-ADAE-302D5760E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0716" y="2376148"/>
            <a:ext cx="4856841" cy="302327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82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4CB383A-27F0-4A4E-95B3-AA2C58E7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/>
          <a:lstStyle/>
          <a:p>
            <a:r>
              <a:rPr lang="en-US" dirty="0"/>
              <a:t>MVC – Why use it?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21476A-BD63-4A35-A721-53516D51C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7147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It’s stateful</a:t>
            </a:r>
          </a:p>
          <a:p>
            <a:pPr lvl="1"/>
            <a:r>
              <a:rPr lang="en-US" dirty="0"/>
              <a:t>Organizes large-size web applications</a:t>
            </a:r>
          </a:p>
          <a:p>
            <a:pPr lvl="1"/>
            <a:r>
              <a:rPr lang="en-US" dirty="0"/>
              <a:t>Nicely supports Asynchronous Method Invocation (AMI)</a:t>
            </a:r>
          </a:p>
          <a:p>
            <a:pPr lvl="1"/>
            <a:r>
              <a:rPr lang="en-US" dirty="0"/>
              <a:t>Easily extensible/modifiable</a:t>
            </a:r>
          </a:p>
          <a:p>
            <a:pPr lvl="1"/>
            <a:r>
              <a:rPr lang="en-US" dirty="0"/>
              <a:t>Easier Development for teams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/>
              <a:t>And what are the biggest concerns:</a:t>
            </a:r>
          </a:p>
          <a:p>
            <a:pPr lvl="1"/>
            <a:r>
              <a:rPr lang="en-US" dirty="0"/>
              <a:t>There’s no “MVC” standard</a:t>
            </a:r>
          </a:p>
          <a:p>
            <a:pPr lvl="1"/>
            <a:r>
              <a:rPr lang="en-US" dirty="0">
                <a:hlinkClick r:id="rId2"/>
              </a:rPr>
              <a:t>The Jaded MVC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6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F9B4-0BE7-43FD-B50B-EECA899D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8CA2-5E1C-4339-8D5C-31C8E6D20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77042"/>
            <a:ext cx="10353762" cy="4014157"/>
          </a:xfrm>
        </p:spPr>
        <p:txBody>
          <a:bodyPr>
            <a:normAutofit/>
          </a:bodyPr>
          <a:lstStyle/>
          <a:p>
            <a:r>
              <a:rPr lang="en-US" sz="2000" dirty="0"/>
              <a:t>JavaScript Object Notation</a:t>
            </a:r>
          </a:p>
          <a:p>
            <a:r>
              <a:rPr lang="en-US" sz="2000" dirty="0"/>
              <a:t>JSON is an open standard for transferring data across the internet</a:t>
            </a:r>
          </a:p>
          <a:p>
            <a:pPr lvl="1"/>
            <a:r>
              <a:rPr lang="en-US" sz="2000" dirty="0" err="1"/>
              <a:t>Javascript’s</a:t>
            </a:r>
            <a:r>
              <a:rPr lang="en-US" sz="2000" dirty="0"/>
              <a:t> objects are naturally JSON objects, meaning the code running in the browser will naturally translate into string data that can be sent to servers</a:t>
            </a:r>
          </a:p>
          <a:p>
            <a:r>
              <a:rPr lang="en-US" sz="2000" dirty="0"/>
              <a:t>In simple terms, JSON is a string-</a:t>
            </a:r>
            <a:r>
              <a:rPr lang="en-US" sz="2000" dirty="0" err="1"/>
              <a:t>ified</a:t>
            </a:r>
            <a:r>
              <a:rPr lang="en-US" sz="2000" dirty="0"/>
              <a:t> dictionary</a:t>
            </a:r>
          </a:p>
          <a:p>
            <a:pPr lvl="1"/>
            <a:r>
              <a:rPr lang="en-US" sz="2000" dirty="0"/>
              <a:t>Each piece of data has a key and a value</a:t>
            </a:r>
          </a:p>
          <a:p>
            <a:r>
              <a:rPr lang="en-US" sz="2000" dirty="0">
                <a:hlinkClick r:id="rId2"/>
              </a:rPr>
              <a:t>JSON Tutorial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2EA25-B346-49B8-9084-1CFB9FC41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368" y="4952999"/>
            <a:ext cx="8077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1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0193E-F826-468E-9A47-FC4E4917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1673E-6038-442F-A733-3D3826C81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Asynchronous </a:t>
            </a:r>
            <a:r>
              <a:rPr lang="en-US" dirty="0" err="1"/>
              <a:t>Javascript</a:t>
            </a:r>
            <a:r>
              <a:rPr lang="en-US" dirty="0"/>
              <a:t> and XML  </a:t>
            </a:r>
          </a:p>
          <a:p>
            <a:pPr lvl="1"/>
            <a:r>
              <a:rPr lang="en-US" dirty="0"/>
              <a:t>(don’t worry, we don’t need to use the XML part)</a:t>
            </a:r>
          </a:p>
          <a:p>
            <a:r>
              <a:rPr lang="en-US" dirty="0"/>
              <a:t>AJAX is the underlying method for building dynamically updating webpages</a:t>
            </a:r>
          </a:p>
          <a:p>
            <a:pPr lvl="1"/>
            <a:r>
              <a:rPr lang="en-US" dirty="0"/>
              <a:t>Otherwise, the only way a webpage will update is if we refresh/load a new page</a:t>
            </a:r>
          </a:p>
          <a:p>
            <a:r>
              <a:rPr lang="en-US" dirty="0"/>
              <a:t>AJAX is </a:t>
            </a:r>
            <a:r>
              <a:rPr lang="en-US" dirty="0" err="1"/>
              <a:t>javascript</a:t>
            </a:r>
            <a:r>
              <a:rPr lang="en-US" dirty="0"/>
              <a:t> that sends a new request within the current webpage to the server</a:t>
            </a:r>
          </a:p>
          <a:p>
            <a:pPr lvl="1"/>
            <a:r>
              <a:rPr lang="en-GB" dirty="0"/>
              <a:t>You can then use </a:t>
            </a:r>
            <a:r>
              <a:rPr lang="en-GB" dirty="0" err="1"/>
              <a:t>Javascript</a:t>
            </a:r>
            <a:r>
              <a:rPr lang="en-GB" dirty="0"/>
              <a:t> to update sections of your page with the returned info</a:t>
            </a:r>
            <a:br>
              <a:rPr lang="en-GB" dirty="0"/>
            </a:br>
            <a:endParaRPr lang="en-GB" dirty="0"/>
          </a:p>
          <a:p>
            <a:r>
              <a:rPr lang="en-GB" dirty="0">
                <a:hlinkClick r:id="rId2"/>
              </a:rPr>
              <a:t>AJAX Tutorial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057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D5A7-D891-47A0-9F6C-34DA6AA8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Example</a:t>
            </a:r>
            <a:endParaRPr lang="en-GB" dirty="0"/>
          </a:p>
        </p:txBody>
      </p:sp>
      <p:pic>
        <p:nvPicPr>
          <p:cNvPr id="2050" name="Picture 2" descr="AJAX">
            <a:extLst>
              <a:ext uri="{FF2B5EF4-FFF2-40B4-BE49-F238E27FC236}">
                <a16:creationId xmlns:a16="http://schemas.microsoft.com/office/drawing/2014/main" id="{8CFBDD96-DCEC-4841-8B33-8CA8E9E35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952" y="1691802"/>
            <a:ext cx="8398096" cy="478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078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{9DE7903B-7359-4A91-AFC5-469CD0328ECC}tf12214701_win32</Template>
  <TotalTime>65</TotalTime>
  <Words>337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Goudy Old Style</vt:lpstr>
      <vt:lpstr>Wingdings 2</vt:lpstr>
      <vt:lpstr>SlateVTI</vt:lpstr>
      <vt:lpstr>Fetching Data</vt:lpstr>
      <vt:lpstr>HTML Requests</vt:lpstr>
      <vt:lpstr>GET Requests</vt:lpstr>
      <vt:lpstr>POST Requests</vt:lpstr>
      <vt:lpstr>MVC</vt:lpstr>
      <vt:lpstr>MVC – Why use it?</vt:lpstr>
      <vt:lpstr>JSON</vt:lpstr>
      <vt:lpstr>AJAX</vt:lpstr>
      <vt:lpstr>AJAX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Fetching Data</dc:title>
  <dc:creator>Richard Woodward-Roth</dc:creator>
  <cp:lastModifiedBy>Richard Woodward-Roth</cp:lastModifiedBy>
  <cp:revision>1</cp:revision>
  <dcterms:created xsi:type="dcterms:W3CDTF">2021-11-18T12:34:01Z</dcterms:created>
  <dcterms:modified xsi:type="dcterms:W3CDTF">2021-11-18T13:39:30Z</dcterms:modified>
</cp:coreProperties>
</file>