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>
        <a:solidFill>
          <a:schemeClr val="accent3"/>
        </a:solidFill>
      </dgm:spPr>
      <dgm:t>
        <a:bodyPr/>
        <a:lstStyle/>
        <a:p>
          <a:pPr>
            <a:defRPr cap="all"/>
          </a:pPr>
          <a:r>
            <a:rPr lang="en-US" dirty="0"/>
            <a:t>Business Types and environments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>
        <a:solidFill>
          <a:schemeClr val="accent2"/>
        </a:solidFill>
      </dgm:spPr>
      <dgm:t>
        <a:bodyPr/>
        <a:lstStyle/>
        <a:p>
          <a:pPr>
            <a:defRPr cap="all"/>
          </a:pPr>
          <a:r>
            <a:rPr lang="en-US" dirty="0"/>
            <a:t>Stakeholder types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Practical exercise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Y="-26651" custLinFactNeighborX="-25442" custLinFactNeighborY="-100000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chemeClr val="accent3"/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Business Types and environments</a:t>
          </a:r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2"/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Stakeholder types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Practical exercise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12-Sep-21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12-Sep-21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s/stakeholder.asp#:~:text=A%20stakeholder%20is%20a%20party,employees%2C%20customers%2C%20and%20suppliers.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Business Context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Organizations and Stakeholders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Business Context Part 02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58733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5805-3C64-476C-B97A-0CBAF5D1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Stakeholders?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7117-8953-4430-A77D-C929813A4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IT, a stakeholder is any individual, group, or organization that has an interest in a project and can either affect or be affected by the project </a:t>
            </a:r>
            <a:r>
              <a:rPr lang="en-US" dirty="0">
                <a:hlinkClick r:id="rId2"/>
              </a:rPr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1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E813-B840-449D-87EE-A58EFE53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07039-3669-4D92-8B29-B3394B88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stakeholders, by their very definition, care.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will be the stakeholders for whom any IT project happens, stakeholders will be the ones who make it happen, and there may be stakeholders working to see it doesn’t happen.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must therefore take into account the views and needs of stakeholders</a:t>
            </a:r>
          </a:p>
        </p:txBody>
      </p:sp>
    </p:spTree>
    <p:extLst>
      <p:ext uri="{BB962C8B-B14F-4D97-AF65-F5344CB8AC3E}">
        <p14:creationId xmlns:p14="http://schemas.microsoft.com/office/powerpoint/2010/main" val="291486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3C69-982F-4085-8482-5AE12080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Types of Stakeholders?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4B6E-5B50-4E1A-A211-36E2EE088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										</a:t>
            </a:r>
            <a:r>
              <a:rPr lang="en-US" u="sng" dirty="0"/>
              <a:t>Internal</a:t>
            </a:r>
          </a:p>
          <a:p>
            <a:pPr lvl="1"/>
            <a:r>
              <a:rPr lang="en-US" dirty="0"/>
              <a:t>Company owners</a:t>
            </a:r>
          </a:p>
          <a:p>
            <a:pPr lvl="1"/>
            <a:r>
              <a:rPr lang="en-US" dirty="0"/>
              <a:t>Board of Directors</a:t>
            </a:r>
          </a:p>
          <a:p>
            <a:pPr lvl="1"/>
            <a:r>
              <a:rPr lang="en-US" dirty="0"/>
              <a:t>Employees</a:t>
            </a:r>
          </a:p>
          <a:p>
            <a:pPr lvl="1"/>
            <a:r>
              <a:rPr lang="en-US" dirty="0"/>
              <a:t>Departments</a:t>
            </a:r>
          </a:p>
        </p:txBody>
      </p:sp>
    </p:spTree>
    <p:extLst>
      <p:ext uri="{BB962C8B-B14F-4D97-AF65-F5344CB8AC3E}">
        <p14:creationId xmlns:p14="http://schemas.microsoft.com/office/powerpoint/2010/main" val="341605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50FA-EDC4-4526-8862-51F8E184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Types of Stakeholders?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3DDD-1471-4D25-A43F-F2F14FDB1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										</a:t>
            </a:r>
            <a:r>
              <a:rPr lang="en-US" u="sng" dirty="0"/>
              <a:t>External:</a:t>
            </a:r>
          </a:p>
          <a:p>
            <a:pPr lvl="1"/>
            <a:r>
              <a:rPr lang="en-US" dirty="0"/>
              <a:t>Customers/Consumers (purchase goods, B2C)</a:t>
            </a:r>
          </a:p>
          <a:p>
            <a:pPr lvl="1"/>
            <a:r>
              <a:rPr lang="en-US" dirty="0"/>
              <a:t>Clients (purchase professional services – B2B)</a:t>
            </a:r>
          </a:p>
          <a:p>
            <a:pPr lvl="1"/>
            <a:r>
              <a:rPr lang="en-US" dirty="0"/>
              <a:t>Direct/Indirect Competitors</a:t>
            </a:r>
          </a:p>
          <a:p>
            <a:pPr lvl="1"/>
            <a:r>
              <a:rPr lang="en-US" dirty="0"/>
              <a:t>Outsourced Services and Suppliers (B2B)</a:t>
            </a:r>
          </a:p>
          <a:p>
            <a:pPr lvl="1"/>
            <a:r>
              <a:rPr lang="en-US" dirty="0"/>
              <a:t>Shareholders</a:t>
            </a:r>
          </a:p>
          <a:p>
            <a:pPr lvl="1"/>
            <a:r>
              <a:rPr lang="en-US" dirty="0"/>
              <a:t>Investors</a:t>
            </a:r>
          </a:p>
          <a:p>
            <a:pPr lvl="1"/>
            <a:r>
              <a:rPr lang="en-US" dirty="0"/>
              <a:t>Funders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3282FC-C9F2-45F2-AE1A-4F446DBA3786}"/>
              </a:ext>
            </a:extLst>
          </p:cNvPr>
          <p:cNvSpPr txBox="1">
            <a:spLocks/>
          </p:cNvSpPr>
          <p:nvPr/>
        </p:nvSpPr>
        <p:spPr>
          <a:xfrm>
            <a:off x="6706342" y="2622663"/>
            <a:ext cx="4988701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Government</a:t>
            </a:r>
          </a:p>
          <a:p>
            <a:pPr lvl="2"/>
            <a:r>
              <a:rPr lang="en-US" dirty="0"/>
              <a:t>Local</a:t>
            </a:r>
          </a:p>
          <a:p>
            <a:pPr lvl="2"/>
            <a:r>
              <a:rPr lang="en-US" dirty="0"/>
              <a:t>National</a:t>
            </a:r>
          </a:p>
          <a:p>
            <a:pPr lvl="2"/>
            <a:r>
              <a:rPr lang="en-US" dirty="0"/>
              <a:t>International</a:t>
            </a:r>
          </a:p>
        </p:txBody>
      </p:sp>
    </p:spTree>
    <p:extLst>
      <p:ext uri="{BB962C8B-B14F-4D97-AF65-F5344CB8AC3E}">
        <p14:creationId xmlns:p14="http://schemas.microsoft.com/office/powerpoint/2010/main" val="1347137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{34A8FFBE-7385-4C78-8883-59FC1E27B568}tf12214701_win32</Template>
  <TotalTime>146</TotalTime>
  <Words>199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Goudy Old Style</vt:lpstr>
      <vt:lpstr>Wingdings 2</vt:lpstr>
      <vt:lpstr>SlateVTI</vt:lpstr>
      <vt:lpstr>Business Context</vt:lpstr>
      <vt:lpstr>Business Context Part 02</vt:lpstr>
      <vt:lpstr>What Are Stakeholders?</vt:lpstr>
      <vt:lpstr>Why Do We Care?</vt:lpstr>
      <vt:lpstr>What Are the Types of Stakeholders?</vt:lpstr>
      <vt:lpstr>What Are the Types of Stakeholders?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Context</dc:title>
  <dc:creator>Richard</dc:creator>
  <cp:lastModifiedBy>Richard</cp:lastModifiedBy>
  <cp:revision>1</cp:revision>
  <dcterms:created xsi:type="dcterms:W3CDTF">2021-09-12T16:12:56Z</dcterms:created>
  <dcterms:modified xsi:type="dcterms:W3CDTF">2021-09-12T18:39:01Z</dcterms:modified>
</cp:coreProperties>
</file>