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58" r:id="rId6"/>
    <p:sldId id="266" r:id="rId7"/>
    <p:sldId id="259"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2568" autoAdjust="0"/>
  </p:normalViewPr>
  <p:slideViewPr>
    <p:cSldViewPr snapToGrid="0">
      <p:cViewPr varScale="1">
        <p:scale>
          <a:sx n="41" d="100"/>
          <a:sy n="41" d="100"/>
        </p:scale>
        <p:origin x="20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1F5D5-2F29-498F-B31D-8772A1DBE673}" type="datetimeFigureOut">
              <a:rPr lang="en-GB" smtClean="0"/>
              <a:t>03/12/2015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F0E81-DD6D-4896-987D-75B176DD4ED8}" type="slidenum">
              <a:rPr lang="en-GB" smtClean="0"/>
              <a:t>‹#›</a:t>
            </a:fld>
            <a:endParaRPr lang="en-GB"/>
          </a:p>
        </p:txBody>
      </p:sp>
    </p:spTree>
    <p:extLst>
      <p:ext uri="{BB962C8B-B14F-4D97-AF65-F5344CB8AC3E}">
        <p14:creationId xmlns:p14="http://schemas.microsoft.com/office/powerpoint/2010/main" val="9720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its initial release in 2008 android has had several large updates that always denote large feature changes and interesting innovations. With this first release being version 1.0 which brought with it an interesting user interface as well as some of the basic features singing in later versions of the OS, and its most recent update version 6.0 days brought with it interesting features such as natively supported fingerprint scanner and its new do not disturb mode.</a:t>
            </a:r>
          </a:p>
          <a:p>
            <a:r>
              <a:rPr lang="en-GB" dirty="0" smtClean="0"/>
              <a:t>Here's a short list of major android updates as well as I could mean simply states:</a:t>
            </a:r>
          </a:p>
          <a:p>
            <a:r>
              <a:rPr lang="en-GB" dirty="0" smtClean="0"/>
              <a:t>1.0 which was released on 23 September 2008 this was the first publicly released version of android only one phone support the OS.</a:t>
            </a:r>
          </a:p>
          <a:p>
            <a:r>
              <a:rPr lang="en-GB" dirty="0" smtClean="0"/>
              <a:t>Version 1.5 code-named cupcake which was released on 27 April 2009 this update brought with it interesting ideas such as widget support as well as animated transitions.</a:t>
            </a:r>
          </a:p>
          <a:p>
            <a:r>
              <a:rPr lang="en-GB" dirty="0" smtClean="0"/>
              <a:t>Version 1.6 code-named donor released on 15 September 2009 it brought with it speech synthesis been able to convert text into synthesised speech as well as expanded gesture network which will boost accessibility.</a:t>
            </a:r>
          </a:p>
          <a:p>
            <a:r>
              <a:rPr lang="en-GB" dirty="0" smtClean="0"/>
              <a:t>Version 2.0 code-named declare released 26th of October 2009 it gave the OS expanded accounts synchronisation allowing multiple accounts to be synchronised to one phone as well as </a:t>
            </a:r>
            <a:r>
              <a:rPr lang="en-GB" dirty="0" err="1" smtClean="0"/>
              <a:t>multitouch</a:t>
            </a:r>
            <a:r>
              <a:rPr lang="en-GB" dirty="0" smtClean="0"/>
              <a:t> tracking.</a:t>
            </a:r>
          </a:p>
          <a:p>
            <a:r>
              <a:rPr lang="en-GB" dirty="0" smtClean="0"/>
              <a:t>Version 2.2 code-named </a:t>
            </a:r>
            <a:r>
              <a:rPr lang="en-GB" dirty="0" err="1" smtClean="0"/>
              <a:t>Franjo</a:t>
            </a:r>
            <a:r>
              <a:rPr lang="en-GB" dirty="0" smtClean="0"/>
              <a:t> released 20th of May 2010 bring with it USB tethering on Wi-Fi hotspot functionality as well as Bluetooth docking and Adobe Flash support.</a:t>
            </a:r>
          </a:p>
          <a:p>
            <a:r>
              <a:rPr lang="en-GB" dirty="0" smtClean="0"/>
              <a:t>Version 2.3 codenamed gingerbread released 6 December 2010 giving the OS support for near Field communication or NFC.</a:t>
            </a:r>
          </a:p>
          <a:p>
            <a:r>
              <a:rPr lang="en-GB" dirty="0" smtClean="0"/>
              <a:t>Version 3.0 code-named honeycomb released 22 February 2011 bring with it its new holographic interface as well as multicore support.</a:t>
            </a:r>
          </a:p>
          <a:p>
            <a:r>
              <a:rPr lang="en-GB" dirty="0" smtClean="0"/>
              <a:t>Version 4.0 code-named ice cream sandwich released 18 October 2011 it gave the operating system are interesting new feature which allowed the phone to be unlocked using a picture of the users face.</a:t>
            </a:r>
          </a:p>
          <a:p>
            <a:r>
              <a:rPr lang="en-GB" dirty="0" smtClean="0"/>
              <a:t>Version 4.1 code-named jellybean released ninth of July 2012.</a:t>
            </a:r>
          </a:p>
          <a:p>
            <a:r>
              <a:rPr lang="en-GB" dirty="0" smtClean="0"/>
              <a:t>4.4 code-named KitKat Release the 31st of October 2013 bring with it host card emulation allowing a card to be emulated using the and FC features as well as the release of android wear which also coincided release of devices such as android watches.</a:t>
            </a:r>
          </a:p>
          <a:p>
            <a:r>
              <a:rPr lang="en-GB" dirty="0" smtClean="0"/>
              <a:t>Version 5.0 code-named lollipop released 12 November 2014 this version of the OS include material design improving the quality of the user interface.</a:t>
            </a:r>
          </a:p>
          <a:p>
            <a:r>
              <a:rPr lang="en-GB" dirty="0" smtClean="0"/>
              <a:t>Version 6.0 the latest update code-named marshmallow released 5 October 2015 it brought with it features such as natively supporting fingerprint scanners as well as a new do not disturb mode.</a:t>
            </a:r>
            <a:endParaRPr lang="en-GB" dirty="0"/>
          </a:p>
        </p:txBody>
      </p:sp>
      <p:sp>
        <p:nvSpPr>
          <p:cNvPr id="4" name="Slide Number Placeholder 3"/>
          <p:cNvSpPr>
            <a:spLocks noGrp="1"/>
          </p:cNvSpPr>
          <p:nvPr>
            <p:ph type="sldNum" sz="quarter" idx="10"/>
          </p:nvPr>
        </p:nvSpPr>
        <p:spPr/>
        <p:txBody>
          <a:bodyPr/>
          <a:lstStyle/>
          <a:p>
            <a:fld id="{7FBF0E81-DD6D-4896-987D-75B176DD4ED8}" type="slidenum">
              <a:rPr lang="en-GB" smtClean="0"/>
              <a:t>3</a:t>
            </a:fld>
            <a:endParaRPr lang="en-GB"/>
          </a:p>
        </p:txBody>
      </p:sp>
    </p:spTree>
    <p:extLst>
      <p:ext uri="{BB962C8B-B14F-4D97-AF65-F5344CB8AC3E}">
        <p14:creationId xmlns:p14="http://schemas.microsoft.com/office/powerpoint/2010/main" val="270301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 the different</a:t>
            </a:r>
            <a:r>
              <a:rPr lang="en-GB" baseline="0" dirty="0" smtClean="0"/>
              <a:t> generations of IOS the visuals have changed considerable from being clunky in design to its more slim line and sleek look that it has now.</a:t>
            </a:r>
          </a:p>
          <a:p>
            <a:endParaRPr lang="en-GB" baseline="0" dirty="0" smtClean="0"/>
          </a:p>
          <a:p>
            <a:r>
              <a:rPr lang="en-GB" dirty="0" smtClean="0"/>
              <a:t>With iOS first update from its base operating system many features were updated including its core UI, such as the addition of multi-touch gestures, "mobile Safari", maps. With its second update came better location tracking, the ability to rearrange icons and multi-touch keyboard. After that came iTunes Wi-Fi music store and iPod touch compatibility. With the introduction of iOS 2.0 the early West started to support native third-party apps the introduction of an app store and Microsoft exchange support. With its first and second update to version 2.0, version 2.1 and 2.2 iOS improved its battery life included iTunes Genius playlists as well as general bug fixes version 2.2 introduced Google Street view and podcast downloads. With iOS version 3.0 came copy paste features voice control MMS and push notifications as well as USB and Bluetooth tethering. With the introduction of iOS 3.2 alongside it came the iPad this update mainly improve support for the iPad, iOS-based tablet. With the introduction of 4.0 came multitasking, home screen folders, FaceTime video chatting and unified email boxes. IOS version 5 brought features such as Siri the built in "personal helper", the ability to synchronise devices via Wi-Fi as well as I messenger and I cloud. Version 6.0 of iOS brought with it its own maps app enhancements to the "Siri", passbook feature allowing you to store things such as tickets, male enhancements and FaceTime over cellular networks. Versions seven and eight brought with them aesthetic changes as well as several basic apps.</a:t>
            </a:r>
            <a:endParaRPr lang="en-GB" dirty="0"/>
          </a:p>
        </p:txBody>
      </p:sp>
      <p:sp>
        <p:nvSpPr>
          <p:cNvPr id="4" name="Slide Number Placeholder 3"/>
          <p:cNvSpPr>
            <a:spLocks noGrp="1"/>
          </p:cNvSpPr>
          <p:nvPr>
            <p:ph type="sldNum" sz="quarter" idx="10"/>
          </p:nvPr>
        </p:nvSpPr>
        <p:spPr/>
        <p:txBody>
          <a:bodyPr/>
          <a:lstStyle/>
          <a:p>
            <a:fld id="{7FBF0E81-DD6D-4896-987D-75B176DD4ED8}" type="slidenum">
              <a:rPr lang="en-GB" smtClean="0"/>
              <a:t>4</a:t>
            </a:fld>
            <a:endParaRPr lang="en-GB"/>
          </a:p>
        </p:txBody>
      </p:sp>
    </p:spTree>
    <p:extLst>
      <p:ext uri="{BB962C8B-B14F-4D97-AF65-F5344CB8AC3E}">
        <p14:creationId xmlns:p14="http://schemas.microsoft.com/office/powerpoint/2010/main" val="2365728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latest design in mobile technology being wearable tech lots of different designs and styles have shown up on the market. Designs such as Google glass are a wearable based on an interface built into a pair of glasses, and other new interesting wearable design such as Smart watches which more obviously are designed to be one of the wrist. The company Google has also come out with another interesting wearable design which is Google cardboard being a accessory attached to the phone turning the phone into a set of virtual reality glasses.</a:t>
            </a:r>
            <a:endParaRPr lang="en-GB" dirty="0"/>
          </a:p>
        </p:txBody>
      </p:sp>
      <p:sp>
        <p:nvSpPr>
          <p:cNvPr id="4" name="Slide Number Placeholder 3"/>
          <p:cNvSpPr>
            <a:spLocks noGrp="1"/>
          </p:cNvSpPr>
          <p:nvPr>
            <p:ph type="sldNum" sz="quarter" idx="10"/>
          </p:nvPr>
        </p:nvSpPr>
        <p:spPr/>
        <p:txBody>
          <a:bodyPr/>
          <a:lstStyle/>
          <a:p>
            <a:fld id="{7FBF0E81-DD6D-4896-987D-75B176DD4ED8}" type="slidenum">
              <a:rPr lang="en-GB" smtClean="0"/>
              <a:t>6</a:t>
            </a:fld>
            <a:endParaRPr lang="en-GB"/>
          </a:p>
        </p:txBody>
      </p:sp>
    </p:spTree>
    <p:extLst>
      <p:ext uri="{BB962C8B-B14F-4D97-AF65-F5344CB8AC3E}">
        <p14:creationId xmlns:p14="http://schemas.microsoft.com/office/powerpoint/2010/main" val="195162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28DCF9C-4523-4010-AAB3-C43BF2F9C8FA}"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296943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28DCF9C-4523-4010-AAB3-C43BF2F9C8FA}"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229913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28DCF9C-4523-4010-AAB3-C43BF2F9C8FA}"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251329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28DCF9C-4523-4010-AAB3-C43BF2F9C8FA}"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368040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DCF9C-4523-4010-AAB3-C43BF2F9C8FA}"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242532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28DCF9C-4523-4010-AAB3-C43BF2F9C8FA}"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136166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28DCF9C-4523-4010-AAB3-C43BF2F9C8FA}" type="datetimeFigureOut">
              <a:rPr lang="en-GB" smtClean="0"/>
              <a:t>03/12/2015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315855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28DCF9C-4523-4010-AAB3-C43BF2F9C8FA}" type="datetimeFigureOut">
              <a:rPr lang="en-GB" smtClean="0"/>
              <a:t>03/12/2015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296142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DCF9C-4523-4010-AAB3-C43BF2F9C8FA}" type="datetimeFigureOut">
              <a:rPr lang="en-GB" smtClean="0"/>
              <a:t>03/12/2015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253240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DCF9C-4523-4010-AAB3-C43BF2F9C8FA}"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427619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DCF9C-4523-4010-AAB3-C43BF2F9C8FA}"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1A1273-6AB0-4CF3-A3D7-4D991C99ECB1}" type="slidenum">
              <a:rPr lang="en-GB" smtClean="0"/>
              <a:t>‹#›</a:t>
            </a:fld>
            <a:endParaRPr lang="en-GB"/>
          </a:p>
        </p:txBody>
      </p:sp>
    </p:spTree>
    <p:extLst>
      <p:ext uri="{BB962C8B-B14F-4D97-AF65-F5344CB8AC3E}">
        <p14:creationId xmlns:p14="http://schemas.microsoft.com/office/powerpoint/2010/main" val="44030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DCF9C-4523-4010-AAB3-C43BF2F9C8FA}" type="datetimeFigureOut">
              <a:rPr lang="en-GB" smtClean="0"/>
              <a:t>03/12/2015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A1273-6AB0-4CF3-A3D7-4D991C99ECB1}" type="slidenum">
              <a:rPr lang="en-GB" smtClean="0"/>
              <a:t>‹#›</a:t>
            </a:fld>
            <a:endParaRPr lang="en-GB"/>
          </a:p>
        </p:txBody>
      </p:sp>
    </p:spTree>
    <p:extLst>
      <p:ext uri="{BB962C8B-B14F-4D97-AF65-F5344CB8AC3E}">
        <p14:creationId xmlns:p14="http://schemas.microsoft.com/office/powerpoint/2010/main" val="150087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Past, Present and Future</a:t>
            </a:r>
            <a:br>
              <a:rPr lang="en-GB" dirty="0" smtClean="0"/>
            </a:br>
            <a:r>
              <a:rPr lang="en-GB" sz="4000" dirty="0" smtClean="0"/>
              <a:t>of Mobile Technologies</a:t>
            </a:r>
            <a:endParaRPr lang="en-GB" sz="4000" dirty="0"/>
          </a:p>
        </p:txBody>
      </p:sp>
      <p:sp>
        <p:nvSpPr>
          <p:cNvPr id="3" name="Subtitle 2"/>
          <p:cNvSpPr>
            <a:spLocks noGrp="1"/>
          </p:cNvSpPr>
          <p:nvPr>
            <p:ph type="subTitle" idx="1"/>
          </p:nvPr>
        </p:nvSpPr>
        <p:spPr/>
        <p:txBody>
          <a:bodyPr/>
          <a:lstStyle/>
          <a:p>
            <a:r>
              <a:rPr lang="en-GB" dirty="0" smtClean="0"/>
              <a:t>Luke </a:t>
            </a:r>
            <a:r>
              <a:rPr lang="en-GB" dirty="0"/>
              <a:t>S</a:t>
            </a:r>
            <a:r>
              <a:rPr lang="en-GB" dirty="0" smtClean="0"/>
              <a:t>cully</a:t>
            </a:r>
            <a:endParaRPr lang="en-GB" dirty="0"/>
          </a:p>
        </p:txBody>
      </p:sp>
    </p:spTree>
    <p:extLst>
      <p:ext uri="{BB962C8B-B14F-4D97-AF65-F5344CB8AC3E}">
        <p14:creationId xmlns:p14="http://schemas.microsoft.com/office/powerpoint/2010/main" val="294680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Past</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5479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0" y="0"/>
            <a:ext cx="6881341" cy="6872739"/>
          </a:xfrm>
          <a:prstGeom prst="rect">
            <a:avLst/>
          </a:prstGeom>
        </p:spPr>
      </p:pic>
      <p:sp>
        <p:nvSpPr>
          <p:cNvPr id="2" name="Title 1"/>
          <p:cNvSpPr>
            <a:spLocks noGrp="1"/>
          </p:cNvSpPr>
          <p:nvPr>
            <p:ph type="title"/>
          </p:nvPr>
        </p:nvSpPr>
        <p:spPr/>
        <p:txBody>
          <a:bodyPr/>
          <a:lstStyle/>
          <a:p>
            <a:r>
              <a:rPr lang="en-GB" dirty="0"/>
              <a:t>A</a:t>
            </a:r>
            <a:r>
              <a:rPr lang="en-GB" dirty="0" smtClean="0"/>
              <a:t>ndroid</a:t>
            </a:r>
            <a:endParaRPr lang="en-GB" dirty="0"/>
          </a:p>
        </p:txBody>
      </p:sp>
      <p:sp>
        <p:nvSpPr>
          <p:cNvPr id="3" name="Content Placeholder 2"/>
          <p:cNvSpPr>
            <a:spLocks noGrp="1"/>
          </p:cNvSpPr>
          <p:nvPr>
            <p:ph idx="1"/>
          </p:nvPr>
        </p:nvSpPr>
        <p:spPr>
          <a:xfrm>
            <a:off x="838200" y="1825625"/>
            <a:ext cx="10515600" cy="4739298"/>
          </a:xfrm>
        </p:spPr>
        <p:txBody>
          <a:bodyPr>
            <a:normAutofit fontScale="55000" lnSpcReduction="20000"/>
          </a:bodyPr>
          <a:lstStyle/>
          <a:p>
            <a:r>
              <a:rPr lang="en-GB" sz="5100" dirty="0"/>
              <a:t>Android has had several larger updates as it first came out in with this first update/release being numbered 1.0 and codenamed </a:t>
            </a:r>
            <a:r>
              <a:rPr lang="en-GB" sz="5100" dirty="0" smtClean="0"/>
              <a:t>cupcake</a:t>
            </a:r>
          </a:p>
          <a:p>
            <a:endParaRPr lang="en-GB" dirty="0"/>
          </a:p>
          <a:p>
            <a:r>
              <a:rPr lang="en-GB" dirty="0"/>
              <a:t>Version history:</a:t>
            </a:r>
          </a:p>
          <a:p>
            <a:r>
              <a:rPr lang="en-GB" dirty="0"/>
              <a:t>1.0</a:t>
            </a:r>
          </a:p>
          <a:p>
            <a:r>
              <a:rPr lang="en-GB" dirty="0"/>
              <a:t>1.5</a:t>
            </a:r>
          </a:p>
          <a:p>
            <a:r>
              <a:rPr lang="en-GB" dirty="0"/>
              <a:t>1.6</a:t>
            </a:r>
          </a:p>
          <a:p>
            <a:r>
              <a:rPr lang="en-GB" dirty="0"/>
              <a:t>2.0</a:t>
            </a:r>
          </a:p>
          <a:p>
            <a:r>
              <a:rPr lang="en-GB" dirty="0"/>
              <a:t>2.2</a:t>
            </a:r>
          </a:p>
          <a:p>
            <a:r>
              <a:rPr lang="en-GB" dirty="0"/>
              <a:t>2.3</a:t>
            </a:r>
          </a:p>
          <a:p>
            <a:r>
              <a:rPr lang="en-GB" dirty="0"/>
              <a:t>3.0</a:t>
            </a:r>
          </a:p>
          <a:p>
            <a:r>
              <a:rPr lang="en-GB" dirty="0"/>
              <a:t>4.0</a:t>
            </a:r>
          </a:p>
          <a:p>
            <a:r>
              <a:rPr lang="en-GB" dirty="0"/>
              <a:t>4.1</a:t>
            </a:r>
          </a:p>
          <a:p>
            <a:r>
              <a:rPr lang="en-GB" dirty="0"/>
              <a:t>4.4</a:t>
            </a:r>
          </a:p>
          <a:p>
            <a:r>
              <a:rPr lang="en-GB" dirty="0"/>
              <a:t>5.0</a:t>
            </a:r>
          </a:p>
          <a:p>
            <a:r>
              <a:rPr lang="en-GB" dirty="0"/>
              <a:t>6.0</a:t>
            </a:r>
            <a:endParaRPr lang="en-GB" dirty="0"/>
          </a:p>
        </p:txBody>
      </p:sp>
    </p:spTree>
    <p:extLst>
      <p:ext uri="{BB962C8B-B14F-4D97-AF65-F5344CB8AC3E}">
        <p14:creationId xmlns:p14="http://schemas.microsoft.com/office/powerpoint/2010/main" val="359535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667000" y="-2458"/>
            <a:ext cx="6860458" cy="6860458"/>
          </a:xfrm>
          <a:prstGeom prst="rect">
            <a:avLst/>
          </a:prstGeom>
        </p:spPr>
      </p:pic>
      <p:sp>
        <p:nvSpPr>
          <p:cNvPr id="2" name="Title 1"/>
          <p:cNvSpPr>
            <a:spLocks noGrp="1"/>
          </p:cNvSpPr>
          <p:nvPr>
            <p:ph type="title"/>
          </p:nvPr>
        </p:nvSpPr>
        <p:spPr/>
        <p:txBody>
          <a:bodyPr/>
          <a:lstStyle/>
          <a:p>
            <a:r>
              <a:rPr lang="en-GB" dirty="0" smtClean="0"/>
              <a:t>IOS</a:t>
            </a:r>
            <a:endParaRPr lang="en-GB" dirty="0"/>
          </a:p>
        </p:txBody>
      </p:sp>
      <p:sp>
        <p:nvSpPr>
          <p:cNvPr id="3" name="Content Placeholder 2"/>
          <p:cNvSpPr>
            <a:spLocks noGrp="1"/>
          </p:cNvSpPr>
          <p:nvPr>
            <p:ph idx="1"/>
          </p:nvPr>
        </p:nvSpPr>
        <p:spPr/>
        <p:txBody>
          <a:bodyPr/>
          <a:lstStyle/>
          <a:p>
            <a:r>
              <a:rPr lang="en-GB" dirty="0" smtClean="0"/>
              <a:t>Visuals</a:t>
            </a:r>
          </a:p>
          <a:p>
            <a:endParaRPr lang="en-GB" dirty="0"/>
          </a:p>
          <a:p>
            <a:r>
              <a:rPr lang="en-GB" dirty="0"/>
              <a:t>Different versions and their changes</a:t>
            </a:r>
            <a:endParaRPr lang="en-GB" dirty="0"/>
          </a:p>
        </p:txBody>
      </p:sp>
    </p:spTree>
    <p:extLst>
      <p:ext uri="{BB962C8B-B14F-4D97-AF65-F5344CB8AC3E}">
        <p14:creationId xmlns:p14="http://schemas.microsoft.com/office/powerpoint/2010/main" val="328228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Present</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48562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Wearables</a:t>
            </a:r>
            <a:endParaRPr lang="en-GB" dirty="0"/>
          </a:p>
        </p:txBody>
      </p:sp>
      <p:sp>
        <p:nvSpPr>
          <p:cNvPr id="3" name="Content Placeholder 2"/>
          <p:cNvSpPr>
            <a:spLocks noGrp="1"/>
          </p:cNvSpPr>
          <p:nvPr>
            <p:ph idx="1"/>
          </p:nvPr>
        </p:nvSpPr>
        <p:spPr/>
        <p:txBody>
          <a:bodyPr/>
          <a:lstStyle/>
          <a:p>
            <a:r>
              <a:rPr lang="en-GB" dirty="0"/>
              <a:t>Google </a:t>
            </a:r>
            <a:r>
              <a:rPr lang="en-GB" dirty="0" smtClean="0"/>
              <a:t>glass</a:t>
            </a:r>
          </a:p>
          <a:p>
            <a:endParaRPr lang="en-GB" dirty="0"/>
          </a:p>
          <a:p>
            <a:r>
              <a:rPr lang="en-GB" dirty="0"/>
              <a:t>Smart watches</a:t>
            </a:r>
          </a:p>
          <a:p>
            <a:endParaRPr lang="en-GB" dirty="0"/>
          </a:p>
          <a:p>
            <a:r>
              <a:rPr lang="en-GB" dirty="0"/>
              <a:t>Google cardboard</a:t>
            </a:r>
            <a:endParaRPr lang="en-GB" dirty="0"/>
          </a:p>
        </p:txBody>
      </p:sp>
    </p:spTree>
    <p:extLst>
      <p:ext uri="{BB962C8B-B14F-4D97-AF65-F5344CB8AC3E}">
        <p14:creationId xmlns:p14="http://schemas.microsoft.com/office/powerpoint/2010/main" val="50948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8404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Flexible Screens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5964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3315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895</Words>
  <Application>Microsoft Office PowerPoint</Application>
  <PresentationFormat>Widescreen</PresentationFormat>
  <Paragraphs>53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Past, Present and Future of Mobile Technologies</vt:lpstr>
      <vt:lpstr>Past</vt:lpstr>
      <vt:lpstr>Android</vt:lpstr>
      <vt:lpstr>IOS</vt:lpstr>
      <vt:lpstr>Present</vt:lpstr>
      <vt:lpstr>Wearables</vt:lpstr>
      <vt:lpstr>Future</vt:lpstr>
      <vt:lpstr>Flexible Screens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 Present and Future of Mobile Technologies</dc:title>
  <dc:creator>Luke Scully</dc:creator>
  <cp:lastModifiedBy>Luke Scully</cp:lastModifiedBy>
  <cp:revision>9</cp:revision>
  <dcterms:created xsi:type="dcterms:W3CDTF">2015-12-03T06:26:57Z</dcterms:created>
  <dcterms:modified xsi:type="dcterms:W3CDTF">2015-12-03T09:33:31Z</dcterms:modified>
</cp:coreProperties>
</file>