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F49C-D8C1-9C43-B3CF-F2072FA425E3}" type="datetimeFigureOut">
              <a:rPr lang="en-US" smtClean="0"/>
              <a:t>6/8/09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D757-DABB-D841-A281-D28278231E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Williams</dc:creator>
  <cp:lastModifiedBy>Adam Williams</cp:lastModifiedBy>
  <cp:revision>1</cp:revision>
  <dcterms:created xsi:type="dcterms:W3CDTF">2009-06-08T14:09:34Z</dcterms:created>
  <dcterms:modified xsi:type="dcterms:W3CDTF">2009-06-08T14:12:08Z</dcterms:modified>
</cp:coreProperties>
</file>