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1pPr>
    <a:lvl2pPr marL="608853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2pPr>
    <a:lvl3pPr marL="1217706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3pPr>
    <a:lvl4pPr marL="1826560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4pPr>
    <a:lvl5pPr marL="2435413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5pPr>
    <a:lvl6pPr marL="3044266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6pPr>
    <a:lvl7pPr marL="3653119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7pPr>
    <a:lvl8pPr marL="4261973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8pPr>
    <a:lvl9pPr marL="4870826" algn="l" defTabSz="608853" rtl="0" eaLnBrk="1" latinLnBrk="0" hangingPunct="1">
      <a:defRPr sz="239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48" userDrawn="1">
          <p15:clr>
            <a:srgbClr val="A4A3A4"/>
          </p15:clr>
        </p15:guide>
        <p15:guide id="2" orient="horz" pos="319" userDrawn="1">
          <p15:clr>
            <a:srgbClr val="A4A3A4"/>
          </p15:clr>
        </p15:guide>
        <p15:guide id="3" orient="horz" pos="3711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pos="1153" userDrawn="1">
          <p15:clr>
            <a:srgbClr val="A4A3A4"/>
          </p15:clr>
        </p15:guide>
        <p15:guide id="6" pos="7055" userDrawn="1">
          <p15:clr>
            <a:srgbClr val="A4A3A4"/>
          </p15:clr>
        </p15:guide>
        <p15:guide id="7" pos="3839" userDrawn="1">
          <p15:clr>
            <a:srgbClr val="A4A3A4"/>
          </p15:clr>
        </p15:guide>
        <p15:guide id="8" pos="74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BF"/>
    <a:srgbClr val="00D7A6"/>
    <a:srgbClr val="00855F"/>
    <a:srgbClr val="FFFFFF"/>
    <a:srgbClr val="DEDEDE"/>
    <a:srgbClr val="BFE6F6"/>
    <a:srgbClr val="C7D7EB"/>
    <a:srgbClr val="F26522"/>
    <a:srgbClr val="71020C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Normaali tyyli 2 - Korostu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Normaali tyyli 2 - Korostu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Normaali tyyli 2 - Korostu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Normaali tyyli 2 - Korostu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Normaali tyyli 2 - Korostu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6357" autoAdjust="0"/>
  </p:normalViewPr>
  <p:slideViewPr>
    <p:cSldViewPr snapToGrid="0" snapToObjects="1">
      <p:cViewPr varScale="1">
        <p:scale>
          <a:sx n="78" d="100"/>
          <a:sy n="78" d="100"/>
        </p:scale>
        <p:origin x="782" y="72"/>
      </p:cViewPr>
      <p:guideLst>
        <p:guide orient="horz" pos="948"/>
        <p:guide orient="horz" pos="319"/>
        <p:guide orient="horz" pos="3711"/>
        <p:guide orient="horz" pos="1368"/>
        <p:guide pos="1153"/>
        <p:guide pos="7055"/>
        <p:guide pos="3839"/>
        <p:guide pos="74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3" d="100"/>
          <a:sy n="63" d="100"/>
        </p:scale>
        <p:origin x="32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1B35D-A554-1C46-A8D1-9D72DD41DD25}" type="datetimeFigureOut">
              <a:rPr lang="en-US" smtClean="0"/>
              <a:t>6/17/2022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12B44-70AE-664D-804A-D050CCDBEB5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0698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F78F42-7F9A-4504-974A-04618EA02151}" type="datetimeFigureOut">
              <a:rPr lang="fi-FI" smtClean="0"/>
              <a:t>17.6.2022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DF4533-E5B4-4320-8716-C922D11DF12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966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1pPr>
    <a:lvl2pPr marL="608853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2pPr>
    <a:lvl3pPr marL="1217706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3pPr>
    <a:lvl4pPr marL="1826560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4pPr>
    <a:lvl5pPr marL="2435413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5pPr>
    <a:lvl6pPr marL="3044266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6pPr>
    <a:lvl7pPr marL="3653119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7pPr>
    <a:lvl8pPr marL="4261973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8pPr>
    <a:lvl9pPr marL="4870826" algn="l" defTabSz="1217706" rtl="0" eaLnBrk="1" latinLnBrk="0" hangingPunct="1">
      <a:defRPr sz="15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loitusdia">
    <p:bg>
      <p:bgPr>
        <a:solidFill>
          <a:srgbClr val="00D7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8">
            <a:extLst>
              <a:ext uri="{FF2B5EF4-FFF2-40B4-BE49-F238E27FC236}">
                <a16:creationId xmlns:a16="http://schemas.microsoft.com/office/drawing/2014/main" id="{D9262D7E-63E0-474B-AC4A-50DC58B391E6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2193588" cy="6858000"/>
          </a:xfrm>
          <a:custGeom>
            <a:avLst/>
            <a:gdLst>
              <a:gd name="T0" fmla="*/ 0 w 25400"/>
              <a:gd name="T1" fmla="*/ 6858000 h 14293"/>
              <a:gd name="T2" fmla="*/ 5607912 w 25400"/>
              <a:gd name="T3" fmla="*/ 6858000 h 14293"/>
              <a:gd name="T4" fmla="*/ 5425974 w 25400"/>
              <a:gd name="T5" fmla="*/ 6485663 h 14293"/>
              <a:gd name="T6" fmla="*/ 5505662 w 25400"/>
              <a:gd name="T7" fmla="*/ 6066305 h 14293"/>
              <a:gd name="T8" fmla="*/ 5924743 w 25400"/>
              <a:gd name="T9" fmla="*/ 5987135 h 14293"/>
              <a:gd name="T10" fmla="*/ 6679377 w 25400"/>
              <a:gd name="T11" fmla="*/ 6355154 h 14293"/>
              <a:gd name="T12" fmla="*/ 7079737 w 25400"/>
              <a:gd name="T13" fmla="*/ 6269746 h 14293"/>
              <a:gd name="T14" fmla="*/ 7161825 w 25400"/>
              <a:gd name="T15" fmla="*/ 5859025 h 14293"/>
              <a:gd name="T16" fmla="*/ 6797949 w 25400"/>
              <a:gd name="T17" fmla="*/ 5114351 h 14293"/>
              <a:gd name="T18" fmla="*/ 6877637 w 25400"/>
              <a:gd name="T19" fmla="*/ 4694993 h 14293"/>
              <a:gd name="T20" fmla="*/ 7296718 w 25400"/>
              <a:gd name="T21" fmla="*/ 4615823 h 14293"/>
              <a:gd name="T22" fmla="*/ 8051832 w 25400"/>
              <a:gd name="T23" fmla="*/ 4983841 h 14293"/>
              <a:gd name="T24" fmla="*/ 8452192 w 25400"/>
              <a:gd name="T25" fmla="*/ 4898434 h 14293"/>
              <a:gd name="T26" fmla="*/ 8533800 w 25400"/>
              <a:gd name="T27" fmla="*/ 4487712 h 14293"/>
              <a:gd name="T28" fmla="*/ 8170404 w 25400"/>
              <a:gd name="T29" fmla="*/ 3743039 h 14293"/>
              <a:gd name="T30" fmla="*/ 8249612 w 25400"/>
              <a:gd name="T31" fmla="*/ 3323681 h 14293"/>
              <a:gd name="T32" fmla="*/ 8668693 w 25400"/>
              <a:gd name="T33" fmla="*/ 3244511 h 14293"/>
              <a:gd name="T34" fmla="*/ 9422367 w 25400"/>
              <a:gd name="T35" fmla="*/ 3613969 h 14293"/>
              <a:gd name="T36" fmla="*/ 9821287 w 25400"/>
              <a:gd name="T37" fmla="*/ 3530001 h 14293"/>
              <a:gd name="T38" fmla="*/ 9902895 w 25400"/>
              <a:gd name="T39" fmla="*/ 3118799 h 14293"/>
              <a:gd name="T40" fmla="*/ 9539499 w 25400"/>
              <a:gd name="T41" fmla="*/ 2374126 h 14293"/>
              <a:gd name="T42" fmla="*/ 9619187 w 25400"/>
              <a:gd name="T43" fmla="*/ 1955247 h 14293"/>
              <a:gd name="T44" fmla="*/ 10038268 w 25400"/>
              <a:gd name="T45" fmla="*/ 1876078 h 14293"/>
              <a:gd name="T46" fmla="*/ 10792902 w 25400"/>
              <a:gd name="T47" fmla="*/ 2243616 h 14293"/>
              <a:gd name="T48" fmla="*/ 11193262 w 25400"/>
              <a:gd name="T49" fmla="*/ 2158689 h 14293"/>
              <a:gd name="T50" fmla="*/ 11274870 w 25400"/>
              <a:gd name="T51" fmla="*/ 1747487 h 14293"/>
              <a:gd name="T52" fmla="*/ 10911474 w 25400"/>
              <a:gd name="T53" fmla="*/ 1002814 h 14293"/>
              <a:gd name="T54" fmla="*/ 10991162 w 25400"/>
              <a:gd name="T55" fmla="*/ 583935 h 14293"/>
              <a:gd name="T56" fmla="*/ 11410243 w 25400"/>
              <a:gd name="T57" fmla="*/ 504286 h 14293"/>
              <a:gd name="T58" fmla="*/ 12165357 w 25400"/>
              <a:gd name="T59" fmla="*/ 872304 h 14293"/>
              <a:gd name="T60" fmla="*/ 12193200 w 25400"/>
              <a:gd name="T61" fmla="*/ 881421 h 14293"/>
              <a:gd name="T62" fmla="*/ 12193200 w 25400"/>
              <a:gd name="T63" fmla="*/ 0 h 14293"/>
              <a:gd name="T64" fmla="*/ 0 w 25400"/>
              <a:gd name="T65" fmla="*/ 0 h 14293"/>
              <a:gd name="T66" fmla="*/ 0 w 25400"/>
              <a:gd name="T67" fmla="*/ 6858000 h 1429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5400" h="14293">
                <a:moveTo>
                  <a:pt x="0" y="14293"/>
                </a:moveTo>
                <a:lnTo>
                  <a:pt x="11682" y="14293"/>
                </a:lnTo>
                <a:cubicBezTo>
                  <a:pt x="11492" y="13905"/>
                  <a:pt x="11303" y="13517"/>
                  <a:pt x="11303" y="13517"/>
                </a:cubicBezTo>
                <a:cubicBezTo>
                  <a:pt x="11303" y="13517"/>
                  <a:pt x="11074" y="13038"/>
                  <a:pt x="11469" y="12643"/>
                </a:cubicBezTo>
                <a:cubicBezTo>
                  <a:pt x="11705" y="12407"/>
                  <a:pt x="12051" y="12349"/>
                  <a:pt x="12342" y="12478"/>
                </a:cubicBezTo>
                <a:cubicBezTo>
                  <a:pt x="12354" y="12483"/>
                  <a:pt x="13914" y="13245"/>
                  <a:pt x="13914" y="13245"/>
                </a:cubicBezTo>
                <a:cubicBezTo>
                  <a:pt x="13914" y="13245"/>
                  <a:pt x="14350" y="13466"/>
                  <a:pt x="14748" y="13067"/>
                </a:cubicBezTo>
                <a:cubicBezTo>
                  <a:pt x="14979" y="12837"/>
                  <a:pt x="15040" y="12503"/>
                  <a:pt x="14919" y="12211"/>
                </a:cubicBezTo>
                <a:cubicBezTo>
                  <a:pt x="14910" y="12193"/>
                  <a:pt x="14161" y="10659"/>
                  <a:pt x="14161" y="10659"/>
                </a:cubicBezTo>
                <a:cubicBezTo>
                  <a:pt x="14161" y="10659"/>
                  <a:pt x="13932" y="10180"/>
                  <a:pt x="14327" y="9785"/>
                </a:cubicBezTo>
                <a:cubicBezTo>
                  <a:pt x="14564" y="9549"/>
                  <a:pt x="14909" y="9491"/>
                  <a:pt x="15200" y="9620"/>
                </a:cubicBezTo>
                <a:cubicBezTo>
                  <a:pt x="15213" y="9625"/>
                  <a:pt x="16773" y="10387"/>
                  <a:pt x="16773" y="10387"/>
                </a:cubicBezTo>
                <a:cubicBezTo>
                  <a:pt x="16773" y="10387"/>
                  <a:pt x="17208" y="10608"/>
                  <a:pt x="17607" y="10209"/>
                </a:cubicBezTo>
                <a:cubicBezTo>
                  <a:pt x="17837" y="9979"/>
                  <a:pt x="17898" y="9645"/>
                  <a:pt x="17777" y="9353"/>
                </a:cubicBezTo>
                <a:cubicBezTo>
                  <a:pt x="17768" y="9335"/>
                  <a:pt x="17020" y="7801"/>
                  <a:pt x="17020" y="7801"/>
                </a:cubicBezTo>
                <a:cubicBezTo>
                  <a:pt x="17020" y="7801"/>
                  <a:pt x="16791" y="7322"/>
                  <a:pt x="17185" y="6927"/>
                </a:cubicBezTo>
                <a:cubicBezTo>
                  <a:pt x="17422" y="6691"/>
                  <a:pt x="17767" y="6633"/>
                  <a:pt x="18058" y="6762"/>
                </a:cubicBezTo>
                <a:cubicBezTo>
                  <a:pt x="18071" y="6767"/>
                  <a:pt x="19628" y="7532"/>
                  <a:pt x="19628" y="7532"/>
                </a:cubicBezTo>
                <a:cubicBezTo>
                  <a:pt x="19628" y="7532"/>
                  <a:pt x="20093" y="7723"/>
                  <a:pt x="20459" y="7357"/>
                </a:cubicBezTo>
                <a:cubicBezTo>
                  <a:pt x="20689" y="7127"/>
                  <a:pt x="20750" y="6793"/>
                  <a:pt x="20629" y="6500"/>
                </a:cubicBezTo>
                <a:cubicBezTo>
                  <a:pt x="20620" y="6483"/>
                  <a:pt x="19872" y="4948"/>
                  <a:pt x="19872" y="4948"/>
                </a:cubicBezTo>
                <a:cubicBezTo>
                  <a:pt x="19872" y="4948"/>
                  <a:pt x="19643" y="4470"/>
                  <a:pt x="20038" y="4075"/>
                </a:cubicBezTo>
                <a:cubicBezTo>
                  <a:pt x="20274" y="3838"/>
                  <a:pt x="20619" y="3781"/>
                  <a:pt x="20911" y="3910"/>
                </a:cubicBezTo>
                <a:cubicBezTo>
                  <a:pt x="20923" y="3915"/>
                  <a:pt x="22483" y="4676"/>
                  <a:pt x="22483" y="4676"/>
                </a:cubicBezTo>
                <a:cubicBezTo>
                  <a:pt x="22483" y="4676"/>
                  <a:pt x="22919" y="4897"/>
                  <a:pt x="23317" y="4499"/>
                </a:cubicBezTo>
                <a:cubicBezTo>
                  <a:pt x="23547" y="4268"/>
                  <a:pt x="23608" y="3935"/>
                  <a:pt x="23487" y="3642"/>
                </a:cubicBezTo>
                <a:cubicBezTo>
                  <a:pt x="23479" y="3624"/>
                  <a:pt x="22730" y="2090"/>
                  <a:pt x="22730" y="2090"/>
                </a:cubicBezTo>
                <a:cubicBezTo>
                  <a:pt x="22730" y="2090"/>
                  <a:pt x="22501" y="1611"/>
                  <a:pt x="22896" y="1217"/>
                </a:cubicBezTo>
                <a:cubicBezTo>
                  <a:pt x="23132" y="980"/>
                  <a:pt x="23478" y="922"/>
                  <a:pt x="23769" y="1051"/>
                </a:cubicBezTo>
                <a:cubicBezTo>
                  <a:pt x="23781" y="1056"/>
                  <a:pt x="25342" y="1818"/>
                  <a:pt x="25342" y="1818"/>
                </a:cubicBezTo>
                <a:cubicBezTo>
                  <a:pt x="25342" y="1818"/>
                  <a:pt x="25363" y="1827"/>
                  <a:pt x="25400" y="1837"/>
                </a:cubicBezTo>
                <a:lnTo>
                  <a:pt x="25400" y="0"/>
                </a:lnTo>
                <a:lnTo>
                  <a:pt x="0" y="0"/>
                </a:lnTo>
                <a:lnTo>
                  <a:pt x="0" y="14293"/>
                </a:lnTo>
                <a:close/>
              </a:path>
            </a:pathLst>
          </a:custGeom>
          <a:solidFill>
            <a:srgbClr val="0001B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i-FI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328968" y="586334"/>
            <a:ext cx="10311633" cy="1838535"/>
          </a:xfrm>
        </p:spPr>
        <p:txBody>
          <a:bodyPr anchor="t" anchorCtr="0">
            <a:noAutofit/>
          </a:bodyPr>
          <a:lstStyle>
            <a:lvl1pPr>
              <a:lnSpc>
                <a:spcPct val="85000"/>
              </a:lnSpc>
              <a:defRPr sz="7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 dirty="0"/>
              <a:t>Muokkaa pääotsikkoa napsauttamalla</a:t>
            </a:r>
            <a:endParaRPr lang="en-US" dirty="0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CA645D20-53F6-47A9-A67B-C5C4E0AD1E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7525" y="6198737"/>
            <a:ext cx="7548033" cy="342187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/>
              <a:t>Nimi / pvm</a:t>
            </a:r>
          </a:p>
        </p:txBody>
      </p:sp>
      <p:pic>
        <p:nvPicPr>
          <p:cNvPr id="10" name="Kuva 9">
            <a:extLst>
              <a:ext uri="{FF2B5EF4-FFF2-40B4-BE49-F238E27FC236}">
                <a16:creationId xmlns:a16="http://schemas.microsoft.com/office/drawing/2014/main" id="{689AE216-17DD-47BA-A89A-C7E4E14A46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51" y="6186654"/>
            <a:ext cx="974221" cy="4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20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so väliotsikko väritaustalla">
    <p:bg>
      <p:bgPr>
        <a:solidFill>
          <a:srgbClr val="0000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96903" y="390382"/>
            <a:ext cx="10675922" cy="5153168"/>
          </a:xfrm>
        </p:spPr>
        <p:txBody>
          <a:bodyPr anchor="t" anchorCtr="0">
            <a:normAutofit/>
          </a:bodyPr>
          <a:lstStyle>
            <a:lvl1pPr algn="l">
              <a:lnSpc>
                <a:spcPct val="85000"/>
              </a:lnSpc>
              <a:defRPr sz="7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fi-FI" dirty="0"/>
              <a:t>Muokkaa väliotsikkoa napsauttamalla</a:t>
            </a:r>
            <a:endParaRPr lang="en-US" dirty="0"/>
          </a:p>
        </p:txBody>
      </p:sp>
      <p:pic>
        <p:nvPicPr>
          <p:cNvPr id="6" name="Kuva 5">
            <a:extLst>
              <a:ext uri="{FF2B5EF4-FFF2-40B4-BE49-F238E27FC236}">
                <a16:creationId xmlns:a16="http://schemas.microsoft.com/office/drawing/2014/main" id="{737F1EB5-17B0-488A-96C8-847B87EC4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21" y="6191243"/>
            <a:ext cx="974221" cy="48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7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tsikko + tek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668" y="1503967"/>
            <a:ext cx="11231032" cy="464703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239177" indent="-230400">
              <a:lnSpc>
                <a:spcPct val="100000"/>
              </a:lnSpc>
              <a:spcAft>
                <a:spcPts val="1067"/>
              </a:spcAft>
              <a:buFont typeface="Arial"/>
              <a:buChar char="•"/>
              <a:defRPr sz="2500">
                <a:latin typeface=" Arial (leipäteksti)"/>
                <a:cs typeface="Arial" panose="020B0604020202020204" pitchFamily="34" charset="0"/>
              </a:defRPr>
            </a:lvl1pPr>
            <a:lvl2pPr marL="687600" indent="-23040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2400"/>
            </a:lvl2pPr>
            <a:lvl3pPr marL="1144800" indent="-230400">
              <a:lnSpc>
                <a:spcPct val="100000"/>
              </a:lnSpc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2000"/>
            </a:lvl3pPr>
            <a:lvl4pPr marL="1602000" indent="-230400">
              <a:lnSpc>
                <a:spcPct val="100000"/>
              </a:lnSpc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 sz="1800"/>
            </a:lvl4pPr>
            <a:lvl5pPr marL="2059200" indent="-230400">
              <a:lnSpc>
                <a:spcPct val="100000"/>
              </a:lnSpc>
              <a:spcAft>
                <a:spcPts val="0"/>
              </a:spcAft>
              <a:defRPr sz="1800"/>
            </a:lvl5pPr>
          </a:lstStyle>
          <a:p>
            <a:pPr lvl="0"/>
            <a:r>
              <a:rPr lang="fi-FI" dirty="0"/>
              <a:t>Muokkaa tekstiä napsauttamalla. Voit siirtää tekstilaatikoita ylemmäs tai alemmas otsikon pituuden ja sisältötekstin määrän mukaan. 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69B51C64-B716-47DB-B377-06E6C22C15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0" y="6104454"/>
            <a:ext cx="1133725" cy="644588"/>
          </a:xfrm>
          <a:prstGeom prst="rect">
            <a:avLst/>
          </a:prstGeom>
        </p:spPr>
      </p:pic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4C5DA35C-BCF9-4D65-AE06-DFD942130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8" y="515211"/>
            <a:ext cx="11231032" cy="98875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>
                <a:solidFill>
                  <a:srgbClr val="0000BF"/>
                </a:solidFill>
              </a:defRPr>
            </a:lvl1pPr>
          </a:lstStyle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5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tsikko + tek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9C45AD-4F22-4C87-9E4A-AAC4C1ABB00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28800" y="5894975"/>
            <a:ext cx="9917115" cy="713621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>
              <a:lnSpc>
                <a:spcPct val="107000"/>
              </a:lnSpc>
              <a:spcAft>
                <a:spcPts val="1067"/>
              </a:spcAft>
              <a:buFont typeface="Arial"/>
              <a:buNone/>
              <a:defRPr sz="1300">
                <a:solidFill>
                  <a:srgbClr val="0000BF"/>
                </a:solidFill>
              </a:defRPr>
            </a:lvl1pPr>
            <a:lvl2pPr marL="719980" indent="-239993">
              <a:lnSpc>
                <a:spcPct val="107000"/>
              </a:lnSpc>
              <a:spcAft>
                <a:spcPts val="1067"/>
              </a:spcAft>
              <a:buFont typeface="Lucida Grande"/>
              <a:buChar char="–"/>
              <a:defRPr sz="2000"/>
            </a:lvl2pPr>
            <a:lvl3pPr marL="1199966" indent="-239993">
              <a:lnSpc>
                <a:spcPct val="107000"/>
              </a:lnSpc>
              <a:spcAft>
                <a:spcPts val="1067"/>
              </a:spcAft>
              <a:buSzPct val="60000"/>
              <a:buFont typeface="Courier New"/>
              <a:buChar char="o"/>
              <a:defRPr sz="1600"/>
            </a:lvl3pPr>
            <a:lvl4pPr marL="1679952" indent="-239993">
              <a:lnSpc>
                <a:spcPct val="107000"/>
              </a:lnSpc>
              <a:spcAft>
                <a:spcPts val="1067"/>
              </a:spcAft>
              <a:buSzPct val="100000"/>
              <a:buFont typeface="Lucida Grande"/>
              <a:buChar char="–"/>
              <a:defRPr sz="1600"/>
            </a:lvl4pPr>
            <a:lvl5pPr marL="2159939">
              <a:lnSpc>
                <a:spcPct val="107000"/>
              </a:lnSpc>
              <a:spcAft>
                <a:spcPts val="1067"/>
              </a:spcAft>
              <a:defRPr sz="1333"/>
            </a:lvl5pPr>
          </a:lstStyle>
          <a:p>
            <a:pPr lvl="0"/>
            <a:r>
              <a:rPr lang="fi-FI" dirty="0"/>
              <a:t>Lisätietoa</a:t>
            </a:r>
            <a:endParaRPr lang="en-US" dirty="0"/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15B0CF54-F76E-49B7-9C94-0B03AA1759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80" y="6104454"/>
            <a:ext cx="1133725" cy="6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50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668" y="1504828"/>
            <a:ext cx="11231032" cy="4743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dirty="0"/>
              <a:t>Muokkaa tekstin perustyylejä napsauttamalla</a:t>
            </a:r>
          </a:p>
          <a:p>
            <a:pPr lvl="1"/>
            <a:r>
              <a:rPr lang="fi-FI" dirty="0"/>
              <a:t>toinen taso</a:t>
            </a:r>
          </a:p>
          <a:p>
            <a:pPr lvl="2"/>
            <a:r>
              <a:rPr lang="fi-FI" dirty="0"/>
              <a:t>kolmas taso</a:t>
            </a:r>
          </a:p>
          <a:p>
            <a:pPr lvl="3"/>
            <a:r>
              <a:rPr lang="fi-FI" dirty="0"/>
              <a:t>neljäs taso</a:t>
            </a:r>
          </a:p>
          <a:p>
            <a:pPr lvl="4"/>
            <a:r>
              <a:rPr lang="fi-FI" dirty="0"/>
              <a:t>viides taso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5668" y="515211"/>
            <a:ext cx="11231032" cy="988756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/>
          <a:p>
            <a:r>
              <a:rPr lang="fi-FI" dirty="0"/>
              <a:t>Muokkaa </a:t>
            </a:r>
            <a:r>
              <a:rPr lang="fi-FI" dirty="0" err="1"/>
              <a:t>ots</a:t>
            </a:r>
            <a:r>
              <a:rPr lang="fi-FI" dirty="0"/>
              <a:t>. </a:t>
            </a:r>
            <a:r>
              <a:rPr lang="fi-FI" dirty="0" err="1"/>
              <a:t>perustyyl</a:t>
            </a:r>
            <a:r>
              <a:rPr lang="fi-FI" dirty="0"/>
              <a:t>. </a:t>
            </a:r>
            <a:r>
              <a:rPr lang="fi-FI" dirty="0" err="1"/>
              <a:t>napsautt</a:t>
            </a:r>
            <a:r>
              <a:rPr lang="fi-FI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35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718" r:id="rId3"/>
    <p:sldLayoutId id="2147483730" r:id="rId4"/>
  </p:sldLayoutIdLst>
  <p:txStyles>
    <p:titleStyle>
      <a:lvl1pPr algn="l" defTabSz="609582" rtl="0" eaLnBrk="1" latinLnBrk="0" hangingPunct="1">
        <a:lnSpc>
          <a:spcPts val="4400"/>
        </a:lnSpc>
        <a:spcBef>
          <a:spcPct val="0"/>
        </a:spcBef>
        <a:buNone/>
        <a:defRPr sz="4200" b="1" kern="1200">
          <a:solidFill>
            <a:schemeClr val="tx1"/>
          </a:solidFill>
          <a:latin typeface="Arial Black" panose="020B0A04020102020204" pitchFamily="34" charset="0"/>
          <a:ea typeface="+mj-ea"/>
          <a:cs typeface="Arial"/>
        </a:defRPr>
      </a:lvl1pPr>
    </p:titleStyle>
    <p:bodyStyle>
      <a:lvl1pPr marL="237060" indent="-230400" algn="l" defTabSz="60958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/>
        <a:buChar char="•"/>
        <a:defRPr sz="2500" kern="1200">
          <a:solidFill>
            <a:schemeClr val="tx1"/>
          </a:solidFill>
          <a:latin typeface="Arial"/>
          <a:ea typeface="+mn-ea"/>
          <a:cs typeface="Arial"/>
        </a:defRPr>
      </a:lvl1pPr>
      <a:lvl2pPr marL="687600" indent="-230400" algn="l" defTabSz="60958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2pPr>
      <a:lvl3pPr marL="1144800" indent="-342900" algn="l" defTabSz="609582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2000" indent="-230400" algn="l" defTabSz="609582" rtl="0" eaLnBrk="1" latinLnBrk="0" hangingPunct="1">
        <a:lnSpc>
          <a:spcPct val="100000"/>
        </a:lnSpc>
        <a:spcBef>
          <a:spcPts val="0"/>
        </a:spcBef>
        <a:spcAft>
          <a:spcPts val="0"/>
        </a:spcAft>
        <a:buSzPct val="100000"/>
        <a:buFont typeface="Arial" panose="020B0604020202020204" pitchFamily="34" charset="0"/>
        <a:buChar char="•"/>
        <a:defRPr lang="fi-FI" sz="1800" kern="1200" dirty="0">
          <a:solidFill>
            <a:schemeClr val="tx1"/>
          </a:solidFill>
          <a:latin typeface="Arial"/>
          <a:ea typeface="+mn-ea"/>
          <a:cs typeface="Arial"/>
        </a:defRPr>
      </a:lvl4pPr>
      <a:lvl5pPr marL="2059200" indent="-230400" algn="l" defTabSz="60958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5pPr>
      <a:lvl6pPr marL="3352705" indent="-304792" algn="l" defTabSz="60958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8" indent="-304792" algn="l" defTabSz="60958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71" indent="-304792" algn="l" defTabSz="60958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4" indent="-304792" algn="l" defTabSz="609582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6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8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3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7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9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62" algn="l" defTabSz="609582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urun kaupunki perustyyli">
  <a:themeElements>
    <a:clrScheme name="Turun kaupunki">
      <a:dk1>
        <a:sysClr val="windowText" lastClr="000000"/>
      </a:dk1>
      <a:lt1>
        <a:sysClr val="window" lastClr="FFFFFF"/>
      </a:lt1>
      <a:dk2>
        <a:srgbClr val="0062AE"/>
      </a:dk2>
      <a:lt2>
        <a:srgbClr val="CDCBBD"/>
      </a:lt2>
      <a:accent1>
        <a:srgbClr val="009BD8"/>
      </a:accent1>
      <a:accent2>
        <a:srgbClr val="CE4B16"/>
      </a:accent2>
      <a:accent3>
        <a:srgbClr val="00855F"/>
      </a:accent3>
      <a:accent4>
        <a:srgbClr val="E50064"/>
      </a:accent4>
      <a:accent5>
        <a:srgbClr val="3CA29A"/>
      </a:accent5>
      <a:accent6>
        <a:srgbClr val="FFD239"/>
      </a:accent6>
      <a:hlink>
        <a:srgbClr val="0062AE"/>
      </a:hlink>
      <a:folHlink>
        <a:srgbClr val="535353"/>
      </a:folHlink>
    </a:clrScheme>
    <a:fontScheme name="Turun kaupunki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URUN_PPT_POHJA_16-9_FI_2021" id="{934DF857-1862-4454-A464-105457798266}" vid="{EB738106-AF4D-4813-A67E-08A096C3513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AFCC91EA49097A45A119A0362A69F647" ma:contentTypeVersion="12" ma:contentTypeDescription="Luo uusi asiakirja." ma:contentTypeScope="" ma:versionID="a1b7ccd65fb2e70771df6243c22c3de1">
  <xsd:schema xmlns:xsd="http://www.w3.org/2001/XMLSchema" xmlns:xs="http://www.w3.org/2001/XMLSchema" xmlns:p="http://schemas.microsoft.com/office/2006/metadata/properties" xmlns:ns2="cfd81b94-b996-4804-bc38-92eb5c7d3823" xmlns:ns3="901652f1-3ce5-4df2-acbd-043a7a05deb7" targetNamespace="http://schemas.microsoft.com/office/2006/metadata/properties" ma:root="true" ma:fieldsID="e5e4878255df277764cc63f3a49af5d0" ns2:_="" ns3:_="">
    <xsd:import namespace="cfd81b94-b996-4804-bc38-92eb5c7d3823"/>
    <xsd:import namespace="901652f1-3ce5-4df2-acbd-043a7a05de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d81b94-b996-4804-bc38-92eb5c7d382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1652f1-3ce5-4df2-acbd-043a7a05deb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930E45-4219-4191-B47D-7A46637DD451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www.w3.org/XML/1998/namespace"/>
    <ds:schemaRef ds:uri="901652f1-3ce5-4df2-acbd-043a7a05deb7"/>
    <ds:schemaRef ds:uri="http://purl.org/dc/elements/1.1/"/>
    <ds:schemaRef ds:uri="http://purl.org/dc/dcmitype/"/>
    <ds:schemaRef ds:uri="http://schemas.openxmlformats.org/package/2006/metadata/core-properties"/>
    <ds:schemaRef ds:uri="cfd81b94-b996-4804-bc38-92eb5c7d3823"/>
  </ds:schemaRefs>
</ds:datastoreItem>
</file>

<file path=customXml/itemProps2.xml><?xml version="1.0" encoding="utf-8"?>
<ds:datastoreItem xmlns:ds="http://schemas.openxmlformats.org/officeDocument/2006/customXml" ds:itemID="{2A1BEEA7-9FE3-4AF7-9243-C46B5DE08E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8929F9-1188-4768-A222-5CD5C81D7D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d81b94-b996-4804-bc38-92eb5c7d3823"/>
    <ds:schemaRef ds:uri="901652f1-3ce5-4df2-acbd-043a7a05d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Tku_ppt-pohja_FI-SV</Template>
  <TotalTime>1828</TotalTime>
  <Words>0</Words>
  <Application>Microsoft Office PowerPoint</Application>
  <PresentationFormat>Laajakuva</PresentationFormat>
  <Paragraphs>0</Paragraphs>
  <Slides>0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6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0</vt:i4>
      </vt:variant>
    </vt:vector>
  </HeadingPairs>
  <TitlesOfParts>
    <vt:vector size="7" baseType="lpstr">
      <vt:lpstr> Arial (leipäteksti)</vt:lpstr>
      <vt:lpstr>Arial</vt:lpstr>
      <vt:lpstr>Arial Black</vt:lpstr>
      <vt:lpstr>Calibri</vt:lpstr>
      <vt:lpstr>Courier New</vt:lpstr>
      <vt:lpstr>Lucida Grande</vt:lpstr>
      <vt:lpstr>Turun kaupunki perustyyli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Helsingin kaupunki: Kerrokantasi-kommenttien raportti</dc:title>
  <dc:creator>Kerrokantasi</dc:creator>
  <cp:lastModifiedBy>Moisala Sanna</cp:lastModifiedBy>
  <cp:revision>138</cp:revision>
  <cp:lastPrinted>2015-03-30T13:04:50Z</cp:lastPrinted>
  <dcterms:created xsi:type="dcterms:W3CDTF">2021-08-10T12:49:04Z</dcterms:created>
  <dcterms:modified xsi:type="dcterms:W3CDTF">2022-06-17T12:44:51Z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0x010100AFCC91EA49097A45A119A0362A69F647</vt:lpwstr>
  </property>
</Properties>
</file>