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1">
          <p15:clr>
            <a:srgbClr val="A4A3A4"/>
          </p15:clr>
        </p15:guide>
        <p15:guide id="2" orient="horz" pos="239">
          <p15:clr>
            <a:srgbClr val="A4A3A4"/>
          </p15:clr>
        </p15:guide>
        <p15:guide id="3" orient="horz" pos="2783">
          <p15:clr>
            <a:srgbClr val="A4A3A4"/>
          </p15:clr>
        </p15:guide>
        <p15:guide id="4" orient="horz" pos="1026">
          <p15:clr>
            <a:srgbClr val="A4A3A4"/>
          </p15:clr>
        </p15:guide>
        <p15:guide id="5" pos="865">
          <p15:clr>
            <a:srgbClr val="A4A3A4"/>
          </p15:clr>
        </p15:guide>
        <p15:guide id="6" pos="5291">
          <p15:clr>
            <a:srgbClr val="A4A3A4"/>
          </p15:clr>
        </p15:guide>
        <p15:guide id="7" pos="2879">
          <p15:clr>
            <a:srgbClr val="A4A3A4"/>
          </p15:clr>
        </p15:guide>
        <p15:guide id="8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5F"/>
    <a:srgbClr val="FFFFFF"/>
    <a:srgbClr val="DEDEDE"/>
    <a:srgbClr val="BFE6F6"/>
    <a:srgbClr val="C7D7EB"/>
    <a:srgbClr val="F26522"/>
    <a:srgbClr val="71020C"/>
    <a:srgbClr val="404040"/>
    <a:srgbClr val="7DCD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Normaali tyyli 2 - Korostu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Normaali tyyli 2 - Korostu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Normaali tyyli 2 - Korostu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Normaali tyyli 2 - Korostu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6357" autoAdjust="0"/>
  </p:normalViewPr>
  <p:slideViewPr>
    <p:cSldViewPr snapToGrid="0" snapToObjects="1">
      <p:cViewPr varScale="1">
        <p:scale>
          <a:sx n="111" d="100"/>
          <a:sy n="111" d="100"/>
        </p:scale>
        <p:origin x="643" y="82"/>
      </p:cViewPr>
      <p:guideLst>
        <p:guide orient="horz" pos="711"/>
        <p:guide orient="horz" pos="239"/>
        <p:guide orient="horz" pos="2783"/>
        <p:guide orient="horz" pos="1026"/>
        <p:guide pos="865"/>
        <p:guide pos="5291"/>
        <p:guide pos="2879"/>
        <p:guide pos="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1B35D-A554-1C46-A8D1-9D72DD41DD25}" type="datetimeFigureOut">
              <a:rPr lang="en-US" smtClean="0"/>
              <a:t>3/29/2022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12B44-70AE-664D-804A-D050CCDBEB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698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78F42-7F9A-4504-974A-04618EA02151}" type="datetimeFigureOut">
              <a:rPr lang="fi-FI" smtClean="0"/>
              <a:t>29.3.2022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F4533-E5B4-4320-8716-C922D11DF1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966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oitus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733836" y="2210856"/>
            <a:ext cx="7733725" cy="1378901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Muokkaa pääotsikkoa napsauttamalla</a:t>
            </a:r>
            <a:endParaRPr lang="en-US" dirty="0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A645D20-53F6-47A9-A67B-C5C4E0AD1E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3836" y="4412974"/>
            <a:ext cx="5661025" cy="25664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/>
              <a:t>Nimi / pvm</a:t>
            </a:r>
          </a:p>
        </p:txBody>
      </p:sp>
      <p:pic>
        <p:nvPicPr>
          <p:cNvPr id="6" name="Picture 5" descr="Logo: Turku Åb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87" y="795806"/>
            <a:ext cx="1370090" cy="7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0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 väliotsikko väritausta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659625" y="900004"/>
            <a:ext cx="7824751" cy="3343492"/>
          </a:xfrm>
        </p:spPr>
        <p:txBody>
          <a:bodyPr anchor="ctr" anchorCtr="0">
            <a:normAutofit/>
          </a:bodyPr>
          <a:lstStyle>
            <a:lvl1pPr algn="ctr">
              <a:lnSpc>
                <a:spcPct val="90000"/>
              </a:lnSpc>
              <a:defRPr sz="56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Muokkaa väliotsikkoa napsauttamalla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661BE5-DDE9-4966-965A-0AFA3A9A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32"/>
          <a:stretch/>
        </p:blipFill>
        <p:spPr>
          <a:xfrm>
            <a:off x="270298" y="4253764"/>
            <a:ext cx="495821" cy="70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+ tek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8317" y="336884"/>
            <a:ext cx="7826319" cy="427636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179388" indent="-179388">
              <a:lnSpc>
                <a:spcPct val="107000"/>
              </a:lnSpc>
              <a:spcAft>
                <a:spcPts val="800"/>
              </a:spcAft>
              <a:buFont typeface="Arial"/>
              <a:buChar char="•"/>
              <a:defRPr sz="1800"/>
            </a:lvl1pPr>
            <a:lvl2pPr marL="540000" indent="-180000">
              <a:lnSpc>
                <a:spcPct val="107000"/>
              </a:lnSpc>
              <a:spcAft>
                <a:spcPts val="800"/>
              </a:spcAft>
              <a:buFont typeface="Lucida Grande"/>
              <a:buChar char="–"/>
              <a:defRPr sz="1500"/>
            </a:lvl2pPr>
            <a:lvl3pPr marL="900000" indent="-180000">
              <a:lnSpc>
                <a:spcPct val="107000"/>
              </a:lnSpc>
              <a:spcAft>
                <a:spcPts val="800"/>
              </a:spcAft>
              <a:buSzPct val="60000"/>
              <a:buFont typeface="Courier New"/>
              <a:buChar char="o"/>
              <a:defRPr sz="1200"/>
            </a:lvl3pPr>
            <a:lvl4pPr marL="1260000" indent="-180000">
              <a:lnSpc>
                <a:spcPct val="107000"/>
              </a:lnSpc>
              <a:spcAft>
                <a:spcPts val="800"/>
              </a:spcAft>
              <a:buSzPct val="100000"/>
              <a:buFont typeface="Lucida Grande"/>
              <a:buChar char="–"/>
              <a:defRPr sz="1200"/>
            </a:lvl4pPr>
            <a:lvl5pPr marL="1620000">
              <a:lnSpc>
                <a:spcPct val="107000"/>
              </a:lnSpc>
              <a:spcAft>
                <a:spcPts val="800"/>
              </a:spcAft>
              <a:defRPr sz="1000"/>
            </a:lvl5pPr>
          </a:lstStyle>
          <a:p>
            <a:pPr lvl="0"/>
            <a:r>
              <a:rPr lang="fi-FI" dirty="0"/>
              <a:t>Muokkaa tekstiä napsauttamalla. Voit siirtää tekstilaatikoita ylemmäs tai alemmas otsikon pituuden ja sisältötekstin määrän mukaan. 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21A838D-1252-4382-B14F-424E055BE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39"/>
          <a:stretch/>
        </p:blipFill>
        <p:spPr>
          <a:xfrm>
            <a:off x="256713" y="4421231"/>
            <a:ext cx="381377" cy="5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9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tsikko + tek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521A838D-1252-4382-B14F-424E055BE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39"/>
          <a:stretch/>
        </p:blipFill>
        <p:spPr>
          <a:xfrm>
            <a:off x="256713" y="4421231"/>
            <a:ext cx="381377" cy="535215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99C45AD-4F22-4C87-9E4A-AAC4C1ABB0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66800" y="4421230"/>
            <a:ext cx="7437836" cy="535216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>
              <a:lnSpc>
                <a:spcPct val="107000"/>
              </a:lnSpc>
              <a:spcAft>
                <a:spcPts val="800"/>
              </a:spcAft>
              <a:buFont typeface="Arial"/>
              <a:buNone/>
              <a:defRPr sz="1600"/>
            </a:lvl1pPr>
            <a:lvl2pPr marL="540000" indent="-180000">
              <a:lnSpc>
                <a:spcPct val="107000"/>
              </a:lnSpc>
              <a:spcAft>
                <a:spcPts val="800"/>
              </a:spcAft>
              <a:buFont typeface="Lucida Grande"/>
              <a:buChar char="–"/>
              <a:defRPr sz="1500"/>
            </a:lvl2pPr>
            <a:lvl3pPr marL="900000" indent="-180000">
              <a:lnSpc>
                <a:spcPct val="107000"/>
              </a:lnSpc>
              <a:spcAft>
                <a:spcPts val="800"/>
              </a:spcAft>
              <a:buSzPct val="60000"/>
              <a:buFont typeface="Courier New"/>
              <a:buChar char="o"/>
              <a:defRPr sz="1200"/>
            </a:lvl3pPr>
            <a:lvl4pPr marL="1260000" indent="-180000">
              <a:lnSpc>
                <a:spcPct val="107000"/>
              </a:lnSpc>
              <a:spcAft>
                <a:spcPts val="800"/>
              </a:spcAft>
              <a:buSzPct val="100000"/>
              <a:buFont typeface="Lucida Grande"/>
              <a:buChar char="–"/>
              <a:defRPr sz="1200"/>
            </a:lvl4pPr>
            <a:lvl5pPr marL="1620000">
              <a:lnSpc>
                <a:spcPct val="107000"/>
              </a:lnSpc>
              <a:spcAft>
                <a:spcPts val="800"/>
              </a:spcAft>
              <a:defRPr sz="1000"/>
            </a:lvl5pPr>
          </a:lstStyle>
          <a:p>
            <a:pPr lvl="0"/>
            <a:r>
              <a:rPr lang="fi-FI" dirty="0"/>
              <a:t>Lisätietoa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0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88" y="1379388"/>
            <a:ext cx="6733382" cy="3041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4910" y="386408"/>
            <a:ext cx="7412159" cy="741567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6" r:id="rId2"/>
    <p:sldLayoutId id="2147483718" r:id="rId3"/>
    <p:sldLayoutId id="2147483730" r:id="rId4"/>
  </p:sldLayoutIdLst>
  <p:txStyles>
    <p:titleStyle>
      <a:lvl1pPr algn="l" defTabSz="457200" rtl="0" eaLnBrk="1" latinLnBrk="0" hangingPunct="1">
        <a:lnSpc>
          <a:spcPts val="33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177800" indent="-177800" algn="l" defTabSz="4572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Arial"/>
        <a:buChar char="•"/>
        <a:defRPr sz="1700" kern="1200">
          <a:solidFill>
            <a:schemeClr val="tx1"/>
          </a:solidFill>
          <a:latin typeface="Arial"/>
          <a:ea typeface="+mn-ea"/>
          <a:cs typeface="Arial"/>
        </a:defRPr>
      </a:lvl1pPr>
      <a:lvl2pPr marL="576000" indent="-180000" algn="l" defTabSz="4572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Lucida Grande"/>
        <a:buChar char="–"/>
        <a:defRPr sz="1700" kern="1200">
          <a:solidFill>
            <a:schemeClr val="tx1"/>
          </a:solidFill>
          <a:latin typeface="Arial"/>
          <a:ea typeface="+mn-ea"/>
          <a:cs typeface="Arial"/>
        </a:defRPr>
      </a:lvl2pPr>
      <a:lvl3pPr marL="936000" indent="-180000" algn="l" defTabSz="4572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SzPct val="60000"/>
        <a:buFont typeface="Courier New"/>
        <a:buChar char="o"/>
        <a:defRPr sz="1700" kern="1200">
          <a:solidFill>
            <a:schemeClr val="tx1"/>
          </a:solidFill>
          <a:latin typeface="Arial"/>
          <a:ea typeface="+mn-ea"/>
          <a:cs typeface="Arial"/>
        </a:defRPr>
      </a:lvl3pPr>
      <a:lvl4pPr marL="1296000" indent="-180000" algn="l" defTabSz="4572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SzPct val="100000"/>
        <a:buFont typeface="Lucida Grande"/>
        <a:buChar char="–"/>
        <a:defRPr sz="1700" kern="1200">
          <a:solidFill>
            <a:schemeClr val="tx1"/>
          </a:solidFill>
          <a:latin typeface="Arial"/>
          <a:ea typeface="+mn-ea"/>
          <a:cs typeface="Arial"/>
        </a:defRPr>
      </a:lvl4pPr>
      <a:lvl5pPr marL="1656000" indent="-180000" algn="l" defTabSz="4572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Arial"/>
        <a:buChar char="–"/>
        <a:defRPr sz="17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urun kaupunki perustyyli">
  <a:themeElements>
    <a:clrScheme name="Turun kaupunki">
      <a:dk1>
        <a:sysClr val="windowText" lastClr="000000"/>
      </a:dk1>
      <a:lt1>
        <a:sysClr val="window" lastClr="FFFFFF"/>
      </a:lt1>
      <a:dk2>
        <a:srgbClr val="0062AE"/>
      </a:dk2>
      <a:lt2>
        <a:srgbClr val="CDCBBD"/>
      </a:lt2>
      <a:accent1>
        <a:srgbClr val="009BD8"/>
      </a:accent1>
      <a:accent2>
        <a:srgbClr val="CE4B16"/>
      </a:accent2>
      <a:accent3>
        <a:srgbClr val="00855F"/>
      </a:accent3>
      <a:accent4>
        <a:srgbClr val="E50064"/>
      </a:accent4>
      <a:accent5>
        <a:srgbClr val="3CA29A"/>
      </a:accent5>
      <a:accent6>
        <a:srgbClr val="FFD239"/>
      </a:accent6>
      <a:hlink>
        <a:srgbClr val="0062AE"/>
      </a:hlink>
      <a:folHlink>
        <a:srgbClr val="535353"/>
      </a:folHlink>
    </a:clrScheme>
    <a:fontScheme name="Turun kaupunk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URUN_PPT_POHJA_16-9_FI_2021" id="{934DF857-1862-4454-A464-105457798266}" vid="{EB738106-AF4D-4813-A67E-08A096C3513D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AFCC91EA49097A45A119A0362A69F647" ma:contentTypeVersion="12" ma:contentTypeDescription="Luo uusi asiakirja." ma:contentTypeScope="" ma:versionID="a1b7ccd65fb2e70771df6243c22c3de1">
  <xsd:schema xmlns:xsd="http://www.w3.org/2001/XMLSchema" xmlns:xs="http://www.w3.org/2001/XMLSchema" xmlns:p="http://schemas.microsoft.com/office/2006/metadata/properties" xmlns:ns2="cfd81b94-b996-4804-bc38-92eb5c7d3823" xmlns:ns3="901652f1-3ce5-4df2-acbd-043a7a05deb7" targetNamespace="http://schemas.microsoft.com/office/2006/metadata/properties" ma:root="true" ma:fieldsID="e5e4878255df277764cc63f3a49af5d0" ns2:_="" ns3:_="">
    <xsd:import namespace="cfd81b94-b996-4804-bc38-92eb5c7d3823"/>
    <xsd:import namespace="901652f1-3ce5-4df2-acbd-043a7a05de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d81b94-b996-4804-bc38-92eb5c7d38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1652f1-3ce5-4df2-acbd-043a7a05de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930E45-4219-4191-B47D-7A46637DD451}">
  <ds:schemaRefs>
    <ds:schemaRef ds:uri="cfd81b94-b996-4804-bc38-92eb5c7d3823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901652f1-3ce5-4df2-acbd-043a7a05deb7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18929F9-1188-4768-A222-5CD5C81D7D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d81b94-b996-4804-bc38-92eb5c7d3823"/>
    <ds:schemaRef ds:uri="901652f1-3ce5-4df2-acbd-043a7a05de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1BEEA7-9FE3-4AF7-9243-C46B5DE08E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Tku_ppt-pohja_FI-SV</Template>
  <TotalTime>1754</TotalTime>
  <Words>0</Words>
  <Application>Microsoft Office PowerPoint</Application>
  <PresentationFormat>Näytössä katseltava esitys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0</vt:i4>
      </vt:variant>
    </vt:vector>
  </HeadingPairs>
  <TitlesOfParts>
    <vt:vector size="5" baseType="lpstr">
      <vt:lpstr>Arial</vt:lpstr>
      <vt:lpstr>Calibri</vt:lpstr>
      <vt:lpstr>Courier New</vt:lpstr>
      <vt:lpstr>Lucida Grande</vt:lpstr>
      <vt:lpstr>Turun kaupunki perustyyli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Kerrokantasi comment report</dc:title>
  <dc:creator>Kerrokantasi</dc:creator>
  <cp:lastModifiedBy>Santtu Alatalo</cp:lastModifiedBy>
  <cp:revision>119</cp:revision>
  <cp:lastPrinted>2015-03-30T13:04:50Z</cp:lastPrinted>
  <dcterms:created xsi:type="dcterms:W3CDTF">2021-08-10T12:49:04Z</dcterms:created>
  <dcterms:modified xsi:type="dcterms:W3CDTF">2022-03-29T11:12:57Z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0x010100AFCC91EA49097A45A119A0362A69F647</vt:lpwstr>
  </property>
</Properties>
</file>