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8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7B7E-0B9D-401B-A48E-F3E951759CC4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4537-B2D7-4877-A0D1-DE40756E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09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7B7E-0B9D-401B-A48E-F3E951759CC4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4537-B2D7-4877-A0D1-DE40756E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7B7E-0B9D-401B-A48E-F3E951759CC4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4537-B2D7-4877-A0D1-DE40756E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7B7E-0B9D-401B-A48E-F3E951759CC4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4537-B2D7-4877-A0D1-DE40756E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7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7B7E-0B9D-401B-A48E-F3E951759CC4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4537-B2D7-4877-A0D1-DE40756E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3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7B7E-0B9D-401B-A48E-F3E951759CC4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4537-B2D7-4877-A0D1-DE40756E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43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7B7E-0B9D-401B-A48E-F3E951759CC4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4537-B2D7-4877-A0D1-DE40756E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7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7B7E-0B9D-401B-A48E-F3E951759CC4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4537-B2D7-4877-A0D1-DE40756E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99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7B7E-0B9D-401B-A48E-F3E951759CC4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4537-B2D7-4877-A0D1-DE40756E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18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7B7E-0B9D-401B-A48E-F3E951759CC4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4537-B2D7-4877-A0D1-DE40756E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6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7B7E-0B9D-401B-A48E-F3E951759CC4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4537-B2D7-4877-A0D1-DE40756E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81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7B7E-0B9D-401B-A48E-F3E951759CC4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4537-B2D7-4877-A0D1-DE40756E9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0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Overall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411" r="12997"/>
          <a:stretch/>
        </p:blipFill>
        <p:spPr>
          <a:xfrm>
            <a:off x="4648201" y="2098811"/>
            <a:ext cx="3411626" cy="3288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3204" r="11550"/>
          <a:stretch/>
        </p:blipFill>
        <p:spPr>
          <a:xfrm>
            <a:off x="8169894" y="2098811"/>
            <a:ext cx="3640667" cy="343187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3566" r="22811"/>
          <a:stretch/>
        </p:blipFill>
        <p:spPr>
          <a:xfrm>
            <a:off x="440268" y="1766359"/>
            <a:ext cx="42079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Jazz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42" r="23027"/>
          <a:stretch/>
        </p:blipFill>
        <p:spPr>
          <a:xfrm>
            <a:off x="321734" y="1961092"/>
            <a:ext cx="4216400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164" r="11111"/>
          <a:stretch/>
        </p:blipFill>
        <p:spPr>
          <a:xfrm>
            <a:off x="4538134" y="1961092"/>
            <a:ext cx="3741935" cy="3425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1964" r="12791"/>
          <a:stretch/>
        </p:blipFill>
        <p:spPr>
          <a:xfrm>
            <a:off x="8415867" y="1827477"/>
            <a:ext cx="3776133" cy="35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461" r="22540"/>
          <a:stretch/>
        </p:blipFill>
        <p:spPr>
          <a:xfrm>
            <a:off x="321735" y="1961092"/>
            <a:ext cx="4330676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House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2378" r="12378"/>
          <a:stretch/>
        </p:blipFill>
        <p:spPr>
          <a:xfrm>
            <a:off x="4652411" y="1961092"/>
            <a:ext cx="3738342" cy="3535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137" r="12791"/>
          <a:stretch/>
        </p:blipFill>
        <p:spPr>
          <a:xfrm>
            <a:off x="8390753" y="1905093"/>
            <a:ext cx="3911931" cy="36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0826" y="1992630"/>
            <a:ext cx="8039100" cy="4457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Classical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679" y="2111904"/>
            <a:ext cx="4095750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868" y="2403157"/>
            <a:ext cx="40957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2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&lt;div&gt;</a:t>
            </a:r>
          </a:p>
          <a:p>
            <a:r>
              <a:rPr lang="en-GB" dirty="0" smtClean="0"/>
              <a:t>    &lt;a </a:t>
            </a:r>
            <a:r>
              <a:rPr lang="en-GB" dirty="0" err="1" smtClean="0"/>
              <a:t>href</a:t>
            </a:r>
            <a:r>
              <a:rPr lang="en-GB" dirty="0" smtClean="0"/>
              <a:t>="https://plot.ly/~</a:t>
            </a:r>
            <a:r>
              <a:rPr lang="en-GB" dirty="0" err="1" smtClean="0"/>
              <a:t>cohenjota</a:t>
            </a:r>
            <a:r>
              <a:rPr lang="en-GB" dirty="0" smtClean="0"/>
              <a:t>/79/?</a:t>
            </a:r>
            <a:r>
              <a:rPr lang="en-GB" dirty="0" err="1" smtClean="0"/>
              <a:t>share_key</a:t>
            </a:r>
            <a:r>
              <a:rPr lang="en-GB" dirty="0" smtClean="0"/>
              <a:t>=VnxAedE6nG92nfUVzYJ4Ou" target="_blank" title="BOROUGHs-bar" style="display: block; text-align: </a:t>
            </a:r>
            <a:r>
              <a:rPr lang="en-GB" dirty="0" err="1" smtClean="0"/>
              <a:t>center</a:t>
            </a:r>
            <a:r>
              <a:rPr lang="en-GB" dirty="0" smtClean="0"/>
              <a:t>;"&gt;&lt;</a:t>
            </a:r>
            <a:r>
              <a:rPr lang="en-GB" dirty="0" err="1" smtClean="0"/>
              <a:t>img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="https://plot.ly/~</a:t>
            </a:r>
            <a:r>
              <a:rPr lang="en-GB" dirty="0" err="1" smtClean="0"/>
              <a:t>cohenjota</a:t>
            </a:r>
            <a:r>
              <a:rPr lang="en-GB" dirty="0" smtClean="0"/>
              <a:t>/79.png?share_key=VnxAedE6nG92nfUVzYJ4Ou" alt="BOROUGHs-bar" style="max-width: 100%;width: 600px;"  width="600" </a:t>
            </a:r>
            <a:r>
              <a:rPr lang="en-GB" dirty="0" err="1" smtClean="0"/>
              <a:t>onerror</a:t>
            </a:r>
            <a:r>
              <a:rPr lang="en-GB" dirty="0" smtClean="0"/>
              <a:t>="</a:t>
            </a:r>
            <a:r>
              <a:rPr lang="en-GB" dirty="0" err="1" smtClean="0"/>
              <a:t>this.onerror</a:t>
            </a:r>
            <a:r>
              <a:rPr lang="en-GB" dirty="0" smtClean="0"/>
              <a:t>=</a:t>
            </a:r>
            <a:r>
              <a:rPr lang="en-GB" dirty="0" err="1" smtClean="0"/>
              <a:t>null;this.src</a:t>
            </a:r>
            <a:r>
              <a:rPr lang="en-GB" dirty="0" smtClean="0"/>
              <a:t>='https://plot.ly/404.png';" /&gt;&lt;/a&gt;</a:t>
            </a:r>
          </a:p>
          <a:p>
            <a:r>
              <a:rPr lang="en-GB" dirty="0" smtClean="0"/>
              <a:t>    &lt;script data-</a:t>
            </a:r>
            <a:r>
              <a:rPr lang="en-GB" dirty="0" err="1" smtClean="0"/>
              <a:t>plotly</a:t>
            </a:r>
            <a:r>
              <a:rPr lang="en-GB" dirty="0" smtClean="0"/>
              <a:t>="cohenjota:79" </a:t>
            </a:r>
            <a:r>
              <a:rPr lang="en-GB" dirty="0" err="1" smtClean="0"/>
              <a:t>sharekey-plotly</a:t>
            </a:r>
            <a:r>
              <a:rPr lang="en-GB" dirty="0" smtClean="0"/>
              <a:t>="VnxAedE6nG92nfUVzYJ4Ou" </a:t>
            </a:r>
            <a:r>
              <a:rPr lang="en-GB" dirty="0" err="1" smtClean="0"/>
              <a:t>src</a:t>
            </a:r>
            <a:r>
              <a:rPr lang="en-GB" dirty="0" smtClean="0"/>
              <a:t>="https://plot.ly/embed.js" </a:t>
            </a:r>
            <a:r>
              <a:rPr lang="en-GB" dirty="0" err="1" smtClean="0"/>
              <a:t>async</a:t>
            </a:r>
            <a:r>
              <a:rPr lang="en-GB" dirty="0" smtClean="0"/>
              <a:t>&gt;&lt;/script&gt;</a:t>
            </a:r>
          </a:p>
          <a:p>
            <a:r>
              <a:rPr lang="en-GB" dirty="0" smtClean="0"/>
              <a:t>&lt;/div&gt;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72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Overall</vt:lpstr>
      <vt:lpstr>Jazz</vt:lpstr>
      <vt:lpstr>House</vt:lpstr>
      <vt:lpstr>Classical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Jony Cohen</dc:creator>
  <cp:lastModifiedBy>Jony Cohen</cp:lastModifiedBy>
  <cp:revision>4</cp:revision>
  <dcterms:created xsi:type="dcterms:W3CDTF">2018-05-24T08:41:29Z</dcterms:created>
  <dcterms:modified xsi:type="dcterms:W3CDTF">2018-05-24T10:02:29Z</dcterms:modified>
</cp:coreProperties>
</file>