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7B607-6DBF-0149-ABB3-36C2FA402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09929C-945E-DD4F-B73F-0F7DDF82A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F0075C-9684-614D-A8EA-240F57C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384-265F-8848-B8B3-1B65F0E6AE75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A6751D-3D97-5042-8F28-55437B69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C212DB-4CF3-F74B-BC35-088D6E32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4FC-FBAF-A841-8374-13694090272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05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77BD0-AB3B-9844-B599-CC865384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890C85-2B11-3D46-AC64-371B36603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51A0FA-BB79-DA47-ABE8-F64E6B9C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384-265F-8848-B8B3-1B65F0E6AE75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45B38B-B3F1-CF45-8859-3A656B18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128C5C-D8AE-4D43-B90F-80E23C30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4FC-FBAF-A841-8374-13694090272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99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92B3DAA-BCC2-884A-A2C6-B17AE455C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8653EA-06B5-904B-AAC5-06677E5C0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F147A5-E633-F745-9FD5-FCF0F3F3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384-265F-8848-B8B3-1B65F0E6AE75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E32D51-3757-6145-A7FF-3C6F7B3B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1AF313-9603-AF4A-AF31-C75031FC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4FC-FBAF-A841-8374-13694090272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60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8E60C8-ECAF-044F-BB38-C62E4C2D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A9988D-F8DD-8344-B3AE-1100BD88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32D163-C8CB-6A40-8CA7-9412B5F1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384-265F-8848-B8B3-1B65F0E6AE75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2B850B-EACC-5C4C-86A5-840C3D6E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59EA45-7D94-604A-AA6F-179E0B67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4FC-FBAF-A841-8374-13694090272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8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3E8833-4C14-914E-93C7-A6B0B1A5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384CB9-689B-6946-9570-C7F6E997C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8A5DA1-F2F2-4E47-8E1B-D8E84C4D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384-265F-8848-B8B3-1B65F0E6AE75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1D6254-2DD0-724D-A374-822BB173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7545AB-2014-044A-A418-C496496A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4FC-FBAF-A841-8374-13694090272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76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667A7D-9456-A94F-A74A-7CB215BB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F23487-65CB-284D-ABAA-BCD19F264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745AAB-66C2-4A41-9F7B-21110DCA7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2EBD14-B7DB-2248-BD0B-C0196886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384-265F-8848-B8B3-1B65F0E6AE75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8374E1-8111-2241-A290-22E400BE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69FD34-A98A-2D4E-B8EF-2947AC20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4FC-FBAF-A841-8374-13694090272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85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C3ADEE-FD8C-9E45-947C-07C7BE02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34B3E7-3495-EE45-AF00-87BDD408E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AC7CB7-1E1D-6348-95AB-B7B794F93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50EBFD3-FCC8-C44A-B163-6EBA79965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72C1E89-9668-E74A-AC58-8272DC50B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E86CC3-AA14-2549-98C7-F5AA7A91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384-265F-8848-B8B3-1B65F0E6AE75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60B0024-6189-684F-BCA6-FE1E5B17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886BB6B-154B-224E-9E26-597CD3BD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4FC-FBAF-A841-8374-13694090272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77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F9D60E-35A8-5E44-9F3A-2C8490ED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6F27EE2-AE8B-6D44-8959-4DEB79D7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384-265F-8848-B8B3-1B65F0E6AE75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1C261C-1A64-4942-98B2-1B6FB32E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CE7230-E603-BC49-BCBE-267EFAE5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4FC-FBAF-A841-8374-13694090272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FB64104-D66B-1B4E-AFB4-4B27A85A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384-265F-8848-B8B3-1B65F0E6AE75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C9057F1-AC0F-2D49-8650-069C3465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08A6C7-C4E8-6546-B7C0-94550DCE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4FC-FBAF-A841-8374-13694090272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30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6328A4-F5AA-8F41-B5EC-41BB82DB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98F796-BC0D-FB46-AADC-9FB937BB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85E040-F1D1-B94F-BA1A-6F0263A89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8FEEA0-83D7-584F-90B7-477B9A9F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384-265F-8848-B8B3-1B65F0E6AE75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3114F8-B957-8043-B9FE-903BBE77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A5E286-2008-7E4B-B6EB-2D5526B1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4FC-FBAF-A841-8374-13694090272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16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481BC-436D-BE4F-8E85-37B50BE6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B0CC5E5-2AF7-D643-8817-E13EF17E7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A17ADF-8767-4549-9B92-26D66B889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6D217A-DE1C-D946-87C9-499114BC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384-265F-8848-B8B3-1B65F0E6AE75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C52FEE-BA1D-0D43-871B-D57B64C3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5DEBD6-8CA7-5642-89E8-FDCB27EA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44FC-FBAF-A841-8374-13694090272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32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1473E77-49AE-6E44-99EE-A4BCDCCE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999A27-E658-274A-BED2-BADE2CA81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76B7AB-29ED-9B42-9059-ED2F456E5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15384-265F-8848-B8B3-1B65F0E6AE75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D35855-E75D-4647-88D1-535B5FC8E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58E6A0-905F-5649-AC7A-6B361A740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644FC-FBAF-A841-8374-13694090272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82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53305A3-5923-8F49-B2AF-9D8DFF80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C585EA2-8637-CA40-BFD7-F3F33377D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51" y="0"/>
            <a:ext cx="10452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71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indaco biazzo</dc:creator>
  <cp:lastModifiedBy>indaco biazzo</cp:lastModifiedBy>
  <cp:revision>1</cp:revision>
  <dcterms:created xsi:type="dcterms:W3CDTF">2018-05-02T18:25:32Z</dcterms:created>
  <dcterms:modified xsi:type="dcterms:W3CDTF">2018-05-02T18:26:45Z</dcterms:modified>
</cp:coreProperties>
</file>