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271328ad4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271328ad4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271328ad4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271328ad4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271328ad4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271328ad4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271328ad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271328ad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271328ad4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271328ad4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271328ad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271328ad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ThessGuide</a:t>
            </a:r>
            <a:endParaRPr/>
          </a:p>
        </p:txBody>
      </p:sp>
      <p:sp>
        <p:nvSpPr>
          <p:cNvPr id="60" name="Google Shape;60;p13"/>
          <p:cNvSpPr txBox="1"/>
          <p:nvPr>
            <p:ph idx="1" type="subTitle"/>
          </p:nvPr>
        </p:nvSpPr>
        <p:spPr>
          <a:xfrm>
            <a:off x="154700" y="2893925"/>
            <a:ext cx="8771700" cy="14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Aimilios Pampoukidis </a:t>
            </a:r>
            <a:endParaRPr/>
          </a:p>
          <a:p>
            <a:pPr indent="0" lvl="0" marL="0" rtl="0" algn="l">
              <a:spcBef>
                <a:spcPts val="0"/>
              </a:spcBef>
              <a:spcAft>
                <a:spcPts val="0"/>
              </a:spcAft>
              <a:buNone/>
            </a:pPr>
            <a:r>
              <a:rPr lang="en"/>
              <a:t>Kostantinos Pritsis</a:t>
            </a:r>
            <a:endParaRPr/>
          </a:p>
          <a:p>
            <a:pPr indent="0" lvl="0" marL="0" rtl="0" algn="l">
              <a:spcBef>
                <a:spcPts val="0"/>
              </a:spcBef>
              <a:spcAft>
                <a:spcPts val="0"/>
              </a:spcAft>
              <a:buNone/>
            </a:pPr>
            <a:r>
              <a:rPr lang="en"/>
              <a:t>Ioannis Leivadopoulos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198350"/>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solidFill>
                  <a:schemeClr val="accent3"/>
                </a:solidFill>
              </a:rPr>
              <a:t>Site Information</a:t>
            </a:r>
            <a:endParaRPr b="1" sz="5700"/>
          </a:p>
        </p:txBody>
      </p:sp>
      <p:sp>
        <p:nvSpPr>
          <p:cNvPr id="66" name="Google Shape;66;p14"/>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Our website was designed for foreign college students in order to discover the best places to go and have fun in Thessaloniki.(Clubs,Bars)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Aimilios Pampoukidis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My job as group leader was to help the rest of the team develop their own parts of the website while arranging meetings and developing the mainpage, the header and the footer. I helped each member with the javascript,css styling and html code. I also fused all the sites together to form this website.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Konstantinos Pritsis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was responsible for the "bars" of our website.I wrote a description for each one of them and added some photos from Facebook and Instagram. Last but not least i created a css file so i can style the site and showed it to my collegues, we discussed about it and combined everyones jobs in one.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77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Ioannis Leivadopoulos</a:t>
            </a:r>
            <a:endParaRPr/>
          </a:p>
        </p:txBody>
      </p:sp>
      <p:sp>
        <p:nvSpPr>
          <p:cNvPr id="85" name="Google Shape;85;p17"/>
          <p:cNvSpPr txBox="1"/>
          <p:nvPr>
            <p:ph idx="1" type="body"/>
          </p:nvPr>
        </p:nvSpPr>
        <p:spPr>
          <a:xfrm>
            <a:off x="574500" y="1196150"/>
            <a:ext cx="7995000" cy="30063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4725"/>
              <a:t>I was responsible for the "clubs" of our website. The first thing I had to do was to decide which clubs to review. To tell the truth it was easy for me to decide because I live in Thessaloniki and have gone to them many times.After that I had to write a small description about them. The next step was to find some pictures. After a lot of research and many bad quality pictures I ended up on Facebook. There were the official pages for every club. So Facebook was my main source. Since I had choosen which pictures I want for my webside I put them to a carousel. About css every member of our team did his own personal styling. We showed each other our job, we discussed about it, made some changes and ended up here.</a:t>
            </a:r>
            <a:endParaRPr sz="4725"/>
          </a:p>
          <a:p>
            <a:pPr indent="0" lvl="0" marL="0" rtl="0" algn="l">
              <a:spcBef>
                <a:spcPts val="1200"/>
              </a:spcBef>
              <a:spcAft>
                <a:spcPts val="0"/>
              </a:spcAft>
              <a:buNone/>
            </a:pPr>
            <a:r>
              <a:t/>
            </a:r>
            <a:endParaRPr sz="5125"/>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490250" y="526350"/>
            <a:ext cx="7464300" cy="40908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en" sz="3000"/>
              <a:t>What programming languages we used</a:t>
            </a:r>
            <a:endParaRPr sz="3000"/>
          </a:p>
          <a:p>
            <a:pPr indent="-419100" lvl="0" marL="457200" rtl="0" algn="l">
              <a:spcBef>
                <a:spcPts val="0"/>
              </a:spcBef>
              <a:spcAft>
                <a:spcPts val="0"/>
              </a:spcAft>
              <a:buSzPts val="3000"/>
              <a:buChar char="●"/>
            </a:pPr>
            <a:r>
              <a:rPr lang="en" sz="3000"/>
              <a:t>HTML</a:t>
            </a:r>
            <a:endParaRPr sz="3000"/>
          </a:p>
          <a:p>
            <a:pPr indent="-419100" lvl="0" marL="457200" rtl="0" algn="l">
              <a:spcBef>
                <a:spcPts val="0"/>
              </a:spcBef>
              <a:spcAft>
                <a:spcPts val="0"/>
              </a:spcAft>
              <a:buSzPts val="3000"/>
              <a:buChar char="●"/>
            </a:pPr>
            <a:r>
              <a:rPr lang="en" sz="3000"/>
              <a:t>CSS</a:t>
            </a:r>
            <a:endParaRPr sz="3000"/>
          </a:p>
          <a:p>
            <a:pPr indent="-419100" lvl="0" marL="457200" rtl="0" algn="l">
              <a:spcBef>
                <a:spcPts val="0"/>
              </a:spcBef>
              <a:spcAft>
                <a:spcPts val="0"/>
              </a:spcAft>
              <a:buSzPts val="3000"/>
              <a:buChar char="●"/>
            </a:pPr>
            <a:r>
              <a:rPr lang="en" sz="3000"/>
              <a:t>Javascript</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 for your attention!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