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138"/>
    <a:srgbClr val="207A51"/>
    <a:srgbClr val="DEECDD"/>
    <a:srgbClr val="C1D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754" y="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7855-CAC3-A8E4-2720-3AD5920FF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862EC-855A-517E-D16E-15BE0603B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BD67-CD07-65A1-520D-0FCB2D1B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599F-AA66-3AED-DE41-189E9CB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489B-0213-FBE7-D73A-A8FD21E4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59F8-26CE-4723-B81B-6EDAB9E9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5A32B-652C-9D77-4413-0B351EB1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91A3-5E8C-968D-5C60-FD52E39D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A8E7-9ECB-E698-99CD-CACBE969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9E4C-B9A9-B95A-7293-2D35B65D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4C8B8-6FF9-F2F2-DB2F-642F3573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B3FE9-F56F-B36A-8D46-AA266EAC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59CE-5808-1675-977B-2B2C715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C261-7F31-6DDB-F87B-61F09966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7472-43B8-D06C-042D-5D41F9D6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3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2FFF-9883-B995-771E-523D0F8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49D5-198C-C58C-3032-8788D0E0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C4D6-3DA5-508B-7BDF-131F5B56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0606E-D0C9-D197-E1CF-C4A788B0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2285-F4CE-A7E9-32BA-D9556A1F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1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C803-EEA7-925B-BF4D-EBA381DB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BC6E-F189-0163-8EBC-7171968F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1A61-4287-3185-986D-C698AB63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28A7-9F95-F46C-DC44-50AA192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213A4-161B-22D5-57AA-3A01FC81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97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1F66-D5CB-F45C-17E7-5E211B94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39D6-6179-F09A-DE55-A4B2251E1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D45BB-09A9-165F-7D67-E2E246C2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18C0-10B7-B281-CCAC-62E07C10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0EE1-1557-542C-FCCB-1420C953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904A-2022-254D-9F28-ACD76D94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E757-7744-2F8C-F26E-45AA7F20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4FF88-8374-562C-B124-C4A68E68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5A2CE-60CA-E371-BF5B-20ABD3CC1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FF637-282E-E6CD-B3DF-166B7A6F0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D00FD-30CC-087A-6CCC-742282F7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DF563-B1C9-D383-FE7F-6CC5794E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1D78B-26C6-0C5D-A7A3-45A8DA56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A174C-1BD5-FF1E-18C2-46124776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4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5138-2102-8BE8-77E0-59FB20A3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6291E-5045-7137-F881-18203EC6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6F793-4C16-7DD3-D57A-88D56BD5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0D63F-86BC-5C08-F850-D23742CA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6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2C02B-FE86-1C95-D207-063F648A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A2B7F-13FF-A33C-0037-68AFE9C4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669BA-BF48-4D95-81DB-512EAAA1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7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8AD3-0097-58C4-AEA5-F393416A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CEF5-498C-CDD9-95FE-4B4D1068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BB398-94F1-8B73-1BD0-C1863992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BF6F-3A08-9D78-96BB-03E86D07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9B8BE-A421-BDFB-24E5-53A46256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BAD4F-B0AF-7AD4-79A2-8156F8A6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7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47C4-7A4D-1885-8B8B-8A2C52B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400BB-7A42-DB31-193B-862E5DE26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D9C9F-AC96-A954-4DF6-511D9573F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A325F-56BA-4470-00DD-420245DE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6312-B8FE-876F-9460-E0EC1D19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6209-BD81-1490-FC44-950800BA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35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1DFC4"/>
            </a:gs>
            <a:gs pos="8000">
              <a:srgbClr val="DEECDD">
                <a:lumMod val="88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9E223-B8B2-D8A0-C088-2AA8E86D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DC37-4097-544B-6027-6405AD54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4050-3F61-9617-A08F-9694FEABA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FE950-4DFC-4FD3-8F0B-FA142C593D2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6697-3A01-04E8-ED1F-C33FB0196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7C98-84D7-3711-5678-1FCC6918F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B605F-147A-4004-B887-1F2837E23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7DE8-9043-B498-332A-7D594A65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6" y="1981526"/>
            <a:ext cx="11981468" cy="2894948"/>
          </a:xfrm>
        </p:spPr>
        <p:txBody>
          <a:bodyPr>
            <a:noAutofit/>
          </a:bodyPr>
          <a:lstStyle/>
          <a:p>
            <a:r>
              <a:rPr lang="en-US" sz="21500" b="1" dirty="0" err="1">
                <a:solidFill>
                  <a:srgbClr val="4D9138"/>
                </a:solidFill>
                <a:latin typeface="Verdana Pro Cond Black" panose="020F0502020204030204" pitchFamily="34" charset="0"/>
                <a:cs typeface="LilyUPC" panose="020B0502040204020203" pitchFamily="34" charset="-34"/>
              </a:rPr>
              <a:t>Harpazo</a:t>
            </a:r>
            <a:endParaRPr lang="en-US" sz="21500" b="1" dirty="0">
              <a:solidFill>
                <a:srgbClr val="4D9138"/>
              </a:solidFill>
              <a:latin typeface="Verdana Pro Cond Black" panose="020F0502020204030204" pitchFamily="34" charset="0"/>
              <a:cs typeface="LilyUPC" panose="020B0502040204020203" pitchFamily="34" charset="-34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1FDC8F-2723-F061-996A-8D063A647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824" y="7246410"/>
            <a:ext cx="9612351" cy="47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69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7DE8-9043-B498-332A-7D594A65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6" y="-1174263"/>
            <a:ext cx="11981468" cy="2894948"/>
          </a:xfrm>
        </p:spPr>
        <p:txBody>
          <a:bodyPr>
            <a:noAutofit/>
          </a:bodyPr>
          <a:lstStyle/>
          <a:p>
            <a:r>
              <a:rPr lang="en-US" sz="10300" b="1" dirty="0" err="1">
                <a:solidFill>
                  <a:srgbClr val="4D9138"/>
                </a:solidFill>
                <a:latin typeface="Verdana Pro Cond Black" panose="020F0502020204030204" pitchFamily="34" charset="0"/>
                <a:cs typeface="LilyUPC" panose="020B0502040204020203" pitchFamily="34" charset="-34"/>
              </a:rPr>
              <a:t>Harpazo</a:t>
            </a:r>
            <a:endParaRPr lang="en-US" sz="10300" b="1" dirty="0">
              <a:solidFill>
                <a:srgbClr val="4D9138"/>
              </a:solidFill>
              <a:latin typeface="Verdana Pro Cond Black" panose="020F0502020204030204" pitchFamily="34" charset="0"/>
              <a:cs typeface="LilyUPC" panose="020B0502040204020203" pitchFamily="34" charset="-34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DF151F-8804-326E-69BB-7C0F23B1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824" y="1815428"/>
            <a:ext cx="9612351" cy="4715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B158F-90AA-532D-2D14-F3B6F1A59733}"/>
              </a:ext>
            </a:extLst>
          </p:cNvPr>
          <p:cNvSpPr txBox="1"/>
          <p:nvPr/>
        </p:nvSpPr>
        <p:spPr>
          <a:xfrm>
            <a:off x="-7028894" y="193964"/>
            <a:ext cx="7056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D9138"/>
                </a:solidFill>
                <a:latin typeface="Verdana Pro Cond Black" panose="020B0A06030504040204" pitchFamily="34" charset="0"/>
              </a:rPr>
              <a:t>What the website is 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97011-F63B-E5D2-1FD3-B5734BF09253}"/>
              </a:ext>
            </a:extLst>
          </p:cNvPr>
          <p:cNvSpPr txBox="1"/>
          <p:nvPr/>
        </p:nvSpPr>
        <p:spPr>
          <a:xfrm>
            <a:off x="-7130494" y="1838135"/>
            <a:ext cx="7056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207A51"/>
                </a:solidFill>
              </a:rPr>
              <a:t>Harpazo</a:t>
            </a:r>
            <a:r>
              <a:rPr lang="en-US" b="1" dirty="0">
                <a:solidFill>
                  <a:srgbClr val="207A51"/>
                </a:solidFill>
              </a:rPr>
              <a:t> is a website about a fantastic world which has 5 countries and fantastic creatures</a:t>
            </a:r>
          </a:p>
          <a:p>
            <a:r>
              <a:rPr lang="en-US" b="1" dirty="0">
                <a:solidFill>
                  <a:srgbClr val="207A51"/>
                </a:solidFill>
              </a:rPr>
              <a:t> You can explore the different cultures, histories and legends of each country,</a:t>
            </a:r>
          </a:p>
          <a:p>
            <a:r>
              <a:rPr lang="en-US" b="1" dirty="0">
                <a:solidFill>
                  <a:srgbClr val="207A51"/>
                </a:solidFill>
              </a:rPr>
              <a:t>and learn about the amazing animals and plants that live there. </a:t>
            </a:r>
          </a:p>
          <a:p>
            <a:r>
              <a:rPr lang="en-US" b="1" dirty="0" err="1">
                <a:solidFill>
                  <a:srgbClr val="207A51"/>
                </a:solidFill>
              </a:rPr>
              <a:t>Harpazois</a:t>
            </a:r>
            <a:r>
              <a:rPr lang="en-US" b="1" dirty="0">
                <a:solidFill>
                  <a:srgbClr val="207A51"/>
                </a:solidFill>
              </a:rPr>
              <a:t> a place where you can let your imagination run wild and discover new wonders every day.</a:t>
            </a:r>
          </a:p>
        </p:txBody>
      </p:sp>
    </p:spTree>
    <p:extLst>
      <p:ext uri="{BB962C8B-B14F-4D97-AF65-F5344CB8AC3E}">
        <p14:creationId xmlns:p14="http://schemas.microsoft.com/office/powerpoint/2010/main" val="288493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7DE8-9043-B498-332A-7D594A65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5" y="-2984590"/>
            <a:ext cx="11981468" cy="2894948"/>
          </a:xfrm>
        </p:spPr>
        <p:txBody>
          <a:bodyPr>
            <a:noAutofit/>
          </a:bodyPr>
          <a:lstStyle/>
          <a:p>
            <a:r>
              <a:rPr lang="en-US" sz="10300" b="1" dirty="0" err="1">
                <a:solidFill>
                  <a:srgbClr val="4D9138"/>
                </a:solidFill>
                <a:latin typeface="Verdana Pro Cond Black" panose="020F0502020204030204" pitchFamily="34" charset="0"/>
                <a:cs typeface="LilyUPC" panose="020B0502040204020203" pitchFamily="34" charset="-34"/>
              </a:rPr>
              <a:t>Harpazo</a:t>
            </a:r>
            <a:endParaRPr lang="en-US" sz="10300" b="1" dirty="0">
              <a:solidFill>
                <a:srgbClr val="4D9138"/>
              </a:solidFill>
              <a:latin typeface="Verdana Pro Cond Black" panose="020F0502020204030204" pitchFamily="34" charset="0"/>
              <a:cs typeface="LilyUPC" panose="020B0502040204020203" pitchFamily="34" charset="-34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DF151F-8804-326E-69BB-7C0F23B1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322" y="3195782"/>
            <a:ext cx="6723375" cy="3298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F2535-7987-3B0D-F8C0-BC88C93DBBC7}"/>
              </a:ext>
            </a:extLst>
          </p:cNvPr>
          <p:cNvSpPr txBox="1"/>
          <p:nvPr/>
        </p:nvSpPr>
        <p:spPr>
          <a:xfrm>
            <a:off x="230910" y="193964"/>
            <a:ext cx="7056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4D9138"/>
                </a:solidFill>
                <a:latin typeface="Verdana Pro Cond Black" panose="020B0A06030504040204" pitchFamily="34" charset="0"/>
              </a:rPr>
              <a:t>What the website is about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2C1C08-8F98-8B82-51E3-2BEE05FB1032}"/>
              </a:ext>
            </a:extLst>
          </p:cNvPr>
          <p:cNvSpPr txBox="1"/>
          <p:nvPr/>
        </p:nvSpPr>
        <p:spPr>
          <a:xfrm>
            <a:off x="230910" y="1247010"/>
            <a:ext cx="7056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207A51"/>
                </a:solidFill>
              </a:rPr>
              <a:t>Harpazo</a:t>
            </a:r>
            <a:r>
              <a:rPr lang="en-US" b="1" dirty="0">
                <a:solidFill>
                  <a:srgbClr val="207A51"/>
                </a:solidFill>
              </a:rPr>
              <a:t> is a website about a fantastic world which has 5 countries and fantastic creatures</a:t>
            </a:r>
          </a:p>
          <a:p>
            <a:r>
              <a:rPr lang="en-US" b="1" dirty="0">
                <a:solidFill>
                  <a:srgbClr val="207A51"/>
                </a:solidFill>
              </a:rPr>
              <a:t> You can explore the different cultures, histories and legends of each country,</a:t>
            </a:r>
          </a:p>
          <a:p>
            <a:r>
              <a:rPr lang="en-US" b="1" dirty="0">
                <a:solidFill>
                  <a:srgbClr val="207A51"/>
                </a:solidFill>
              </a:rPr>
              <a:t>and learn about the amazing animals and plants that live there. </a:t>
            </a:r>
          </a:p>
          <a:p>
            <a:r>
              <a:rPr lang="en-US" b="1" dirty="0" err="1">
                <a:solidFill>
                  <a:srgbClr val="207A51"/>
                </a:solidFill>
              </a:rPr>
              <a:t>Harpazois</a:t>
            </a:r>
            <a:r>
              <a:rPr lang="en-US" b="1" dirty="0">
                <a:solidFill>
                  <a:srgbClr val="207A51"/>
                </a:solidFill>
              </a:rPr>
              <a:t> a place where you can let your imagination run wild and discover new wonders every day.</a:t>
            </a:r>
          </a:p>
        </p:txBody>
      </p:sp>
    </p:spTree>
    <p:extLst>
      <p:ext uri="{BB962C8B-B14F-4D97-AF65-F5344CB8AC3E}">
        <p14:creationId xmlns:p14="http://schemas.microsoft.com/office/powerpoint/2010/main" val="2402517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7DE8-9043-B498-332A-7D594A65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5" y="-2984590"/>
            <a:ext cx="11981468" cy="2894948"/>
          </a:xfrm>
        </p:spPr>
        <p:txBody>
          <a:bodyPr>
            <a:noAutofit/>
          </a:bodyPr>
          <a:lstStyle/>
          <a:p>
            <a:r>
              <a:rPr lang="en-US" sz="10300" b="1" dirty="0" err="1">
                <a:solidFill>
                  <a:srgbClr val="4D9138"/>
                </a:solidFill>
                <a:latin typeface="Verdana Pro Cond Black" panose="020F0502020204030204" pitchFamily="34" charset="0"/>
                <a:cs typeface="LilyUPC" panose="020B0502040204020203" pitchFamily="34" charset="-34"/>
              </a:rPr>
              <a:t>Harpazo</a:t>
            </a:r>
            <a:endParaRPr lang="en-US" sz="10300" b="1" dirty="0">
              <a:solidFill>
                <a:srgbClr val="4D9138"/>
              </a:solidFill>
              <a:latin typeface="Verdana Pro Cond Black" panose="020F0502020204030204" pitchFamily="34" charset="0"/>
              <a:cs typeface="LilyUPC" panose="020B0502040204020203" pitchFamily="34" charset="-34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DF151F-8804-326E-69BB-7C0F23B12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50038">
            <a:off x="4687471" y="1883604"/>
            <a:ext cx="7170364" cy="351770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C102BE-52B1-3F87-0FD6-406CD1D4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89286"/>
              </p:ext>
            </p:extLst>
          </p:nvPr>
        </p:nvGraphicFramePr>
        <p:xfrm>
          <a:off x="401136" y="866930"/>
          <a:ext cx="6720100" cy="2299850"/>
        </p:xfrm>
        <a:graphic>
          <a:graphicData uri="http://schemas.openxmlformats.org/drawingml/2006/table">
            <a:tbl>
              <a:tblPr/>
              <a:tblGrid>
                <a:gridCol w="6720100">
                  <a:extLst>
                    <a:ext uri="{9D8B030D-6E8A-4147-A177-3AD203B41FA5}">
                      <a16:colId xmlns:a16="http://schemas.microsoft.com/office/drawing/2014/main" val="1583527351"/>
                    </a:ext>
                  </a:extLst>
                </a:gridCol>
              </a:tblGrid>
              <a:tr h="174567">
                <a:tc>
                  <a:txBody>
                    <a:bodyPr/>
                    <a:lstStyle/>
                    <a:p>
                      <a:pPr marL="457200" indent="-4572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207A51"/>
                          </a:solidFill>
                          <a:effectLst/>
                        </a:rPr>
                        <a:t>MOV EMPIRE</a:t>
                      </a:r>
                    </a:p>
                  </a:txBody>
                  <a:tcPr marL="24938" marR="24938" marT="16625" marB="16625" anchor="ctr">
                    <a:lnL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058270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marL="457200" indent="-4572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207A51"/>
                          </a:solidFill>
                          <a:effectLst/>
                        </a:rPr>
                        <a:t>CYNOCEPHALI CONFEDERACY</a:t>
                      </a:r>
                    </a:p>
                  </a:txBody>
                  <a:tcPr marL="0" marR="0" marT="16625" marB="16625" anchor="ctr">
                    <a:lnL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87402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marL="457200" indent="-4572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207A51"/>
                          </a:solidFill>
                          <a:effectLst/>
                        </a:rPr>
                        <a:t>DEMOCRACY OF YEK</a:t>
                      </a:r>
                    </a:p>
                  </a:txBody>
                  <a:tcPr marL="0" marR="0" marT="16625" marB="16625" anchor="ctr">
                    <a:lnL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485450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marL="457200" indent="-4572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207A51"/>
                          </a:solidFill>
                          <a:effectLst/>
                        </a:rPr>
                        <a:t>HEADFUSSLER HIVE</a:t>
                      </a:r>
                    </a:p>
                  </a:txBody>
                  <a:tcPr marL="0" marR="0" marT="16625" marB="16625" anchor="ctr">
                    <a:lnL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839808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marL="457200" indent="-457200" algn="l" rtl="0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207A51"/>
                          </a:solidFill>
                          <a:effectLst/>
                        </a:rPr>
                        <a:t>ONNI COLLECTIVE</a:t>
                      </a:r>
                    </a:p>
                  </a:txBody>
                  <a:tcPr marL="0" marR="0" marT="16625" marB="16625" anchor="ctr">
                    <a:lnL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8313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9257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DFEC34F-FEBF-7A25-B16F-CE0A36DF00BC}"/>
              </a:ext>
            </a:extLst>
          </p:cNvPr>
          <p:cNvSpPr txBox="1"/>
          <p:nvPr/>
        </p:nvSpPr>
        <p:spPr>
          <a:xfrm>
            <a:off x="401136" y="3407955"/>
            <a:ext cx="6132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D9138"/>
                </a:solidFill>
                <a:effectLst/>
              </a:rPr>
              <a:t>SMALL COUNTRY DESC</a:t>
            </a:r>
            <a:endParaRPr lang="en-US" dirty="0">
              <a:solidFill>
                <a:srgbClr val="4D9138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D9138"/>
                </a:solidFill>
                <a:effectLst/>
              </a:rPr>
              <a:t>HISTORY AND POLITICS</a:t>
            </a:r>
            <a:endParaRPr lang="en-US" dirty="0">
              <a:solidFill>
                <a:srgbClr val="4D9138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D9138"/>
                </a:solidFill>
                <a:effectLst/>
              </a:rPr>
              <a:t>RELIGION</a:t>
            </a:r>
            <a:endParaRPr lang="en-US" dirty="0">
              <a:solidFill>
                <a:srgbClr val="4D9138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D9138"/>
                </a:solidFill>
                <a:effectLst/>
              </a:rPr>
              <a:t>CULTURE</a:t>
            </a:r>
            <a:endParaRPr lang="en-US" dirty="0">
              <a:solidFill>
                <a:srgbClr val="4D9138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D9138"/>
                </a:solidFill>
                <a:effectLst/>
              </a:rPr>
              <a:t>LANGUAGE</a:t>
            </a:r>
            <a:endParaRPr lang="en-US" dirty="0">
              <a:solidFill>
                <a:srgbClr val="4D9138"/>
              </a:solidFill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4D9138"/>
                </a:solidFill>
                <a:effectLst/>
              </a:rPr>
              <a:t>ECONOMY AND TRADE</a:t>
            </a:r>
            <a:endParaRPr lang="en-US" b="0" dirty="0">
              <a:solidFill>
                <a:srgbClr val="4D913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7871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1AFFFD-7AA5-6737-44EF-15A8BF961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9FFD2-0DC0-A5A0-010C-815C46DDA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60" y="0"/>
            <a:ext cx="7983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31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157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Verdana Pro Cond Black</vt:lpstr>
      <vt:lpstr>Office Theme</vt:lpstr>
      <vt:lpstr>Harpazo</vt:lpstr>
      <vt:lpstr>Harpazo</vt:lpstr>
      <vt:lpstr>Harpazo</vt:lpstr>
      <vt:lpstr>Harpazo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Harpazo</dc:title>
  <dc:creator>Georgios Chatzigiannis</dc:creator>
  <cp:lastModifiedBy>Georgios Chatzigiannis</cp:lastModifiedBy>
  <cp:revision>1</cp:revision>
  <dcterms:created xsi:type="dcterms:W3CDTF">2024-01-18T09:56:16Z</dcterms:created>
  <dcterms:modified xsi:type="dcterms:W3CDTF">2024-01-18T11:00:19Z</dcterms:modified>
</cp:coreProperties>
</file>