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Login –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96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tilfælde brugeren taster forkerte login oplysninger.</a:t>
            </a:r>
          </a:p>
          <a:p>
            <a:r>
              <a:rPr lang="da-DK" dirty="0"/>
              <a:t>Dette er en message </a:t>
            </a:r>
            <a:r>
              <a:rPr lang="da-DK" dirty="0" err="1"/>
              <a:t>box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42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Opret bruger – CC-App</a:t>
            </a:r>
          </a:p>
          <a:p>
            <a:r>
              <a:rPr lang="da-DK" dirty="0"/>
              <a:t>Når bruger er oprettet kommer man tilbage til det første vindue og bruger skal logge ind.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11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11-11-2021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7DC0E62-2BAB-488E-A33D-934CE05BEFBB}"/>
              </a:ext>
            </a:extLst>
          </p:cNvPr>
          <p:cNvSpPr txBox="1"/>
          <p:nvPr/>
        </p:nvSpPr>
        <p:spPr>
          <a:xfrm>
            <a:off x="2516317" y="55689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CityCrawl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7AC80A9-0DDF-4C58-98A5-0212D093D223}"/>
              </a:ext>
            </a:extLst>
          </p:cNvPr>
          <p:cNvSpPr/>
          <p:nvPr/>
        </p:nvSpPr>
        <p:spPr>
          <a:xfrm>
            <a:off x="1478266" y="996902"/>
            <a:ext cx="3540722" cy="54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Champagne kontur">
            <a:extLst>
              <a:ext uri="{FF2B5EF4-FFF2-40B4-BE49-F238E27FC236}">
                <a16:creationId xmlns:a16="http://schemas.microsoft.com/office/drawing/2014/main" id="{50262F85-7773-4A03-A7AE-A7283749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338" y="1270672"/>
            <a:ext cx="3952579" cy="3952579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51EAD4F1-4234-46CC-AE9A-780297EE38BD}"/>
              </a:ext>
            </a:extLst>
          </p:cNvPr>
          <p:cNvSpPr txBox="1"/>
          <p:nvPr/>
        </p:nvSpPr>
        <p:spPr>
          <a:xfrm>
            <a:off x="2366015" y="522325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>
                <a:latin typeface="Broadway" panose="04040905080B02020502" pitchFamily="82" charset="0"/>
              </a:rPr>
              <a:t>Bubbles</a:t>
            </a:r>
            <a:endParaRPr lang="da-DK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9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C35F124-3A5C-4918-8E71-420FF7447720}"/>
              </a:ext>
            </a:extLst>
          </p:cNvPr>
          <p:cNvSpPr/>
          <p:nvPr/>
        </p:nvSpPr>
        <p:spPr>
          <a:xfrm>
            <a:off x="3391814" y="591266"/>
            <a:ext cx="5408376" cy="4682003"/>
          </a:xfrm>
          <a:prstGeom prst="rect">
            <a:avLst/>
          </a:prstGeom>
          <a:solidFill>
            <a:srgbClr val="C7E6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4DA402C-3D50-4E2B-9F9E-590CD7487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392560"/>
            <a:ext cx="813564" cy="815448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F354FF26-3823-44F5-88B0-395FB95DAAB0}"/>
              </a:ext>
            </a:extLst>
          </p:cNvPr>
          <p:cNvSpPr/>
          <p:nvPr/>
        </p:nvSpPr>
        <p:spPr>
          <a:xfrm>
            <a:off x="5493275" y="3967322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6D86A2A-423B-46E3-8542-2F938A52C8CF}"/>
              </a:ext>
            </a:extLst>
          </p:cNvPr>
          <p:cNvSpPr/>
          <p:nvPr/>
        </p:nvSpPr>
        <p:spPr>
          <a:xfrm>
            <a:off x="3391811" y="556890"/>
            <a:ext cx="5408377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6F60D91-B8FF-46F5-B26F-5CC6E7FB24CA}"/>
              </a:ext>
            </a:extLst>
          </p:cNvPr>
          <p:cNvSpPr txBox="1"/>
          <p:nvPr/>
        </p:nvSpPr>
        <p:spPr>
          <a:xfrm>
            <a:off x="3391809" y="54738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Login </a:t>
            </a:r>
            <a:endParaRPr lang="da-DK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5B2CD534-D0C7-4E47-AF48-8CDE190357A6}"/>
              </a:ext>
            </a:extLst>
          </p:cNvPr>
          <p:cNvSpPr/>
          <p:nvPr/>
        </p:nvSpPr>
        <p:spPr>
          <a:xfrm>
            <a:off x="4683148" y="1715359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B5893F7F-5A0B-4B49-85B4-38C4E4DFC7B9}"/>
              </a:ext>
            </a:extLst>
          </p:cNvPr>
          <p:cNvSpPr/>
          <p:nvPr/>
        </p:nvSpPr>
        <p:spPr>
          <a:xfrm>
            <a:off x="4683148" y="2751099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31833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8ABCD87-C692-431E-BC4B-B70522DEF777}"/>
              </a:ext>
            </a:extLst>
          </p:cNvPr>
          <p:cNvSpPr/>
          <p:nvPr/>
        </p:nvSpPr>
        <p:spPr>
          <a:xfrm>
            <a:off x="3391814" y="591267"/>
            <a:ext cx="4532883" cy="2571320"/>
          </a:xfrm>
          <a:prstGeom prst="rect">
            <a:avLst/>
          </a:prstGeom>
          <a:solidFill>
            <a:srgbClr val="C7E6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0BC93AC-DD06-49BE-9A69-B9C94314E1CB}"/>
              </a:ext>
            </a:extLst>
          </p:cNvPr>
          <p:cNvSpPr/>
          <p:nvPr/>
        </p:nvSpPr>
        <p:spPr>
          <a:xfrm>
            <a:off x="4936385" y="2317277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Okay</a:t>
            </a:r>
            <a:endParaRPr lang="da-DK" b="1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66F1582-4F97-4955-B930-180AB832FB3A}"/>
              </a:ext>
            </a:extLst>
          </p:cNvPr>
          <p:cNvSpPr/>
          <p:nvPr/>
        </p:nvSpPr>
        <p:spPr>
          <a:xfrm>
            <a:off x="3391811" y="556890"/>
            <a:ext cx="4532883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2EF8F67-89D1-458B-AFF5-5D4062FD5F6E}"/>
              </a:ext>
            </a:extLst>
          </p:cNvPr>
          <p:cNvSpPr txBox="1"/>
          <p:nvPr/>
        </p:nvSpPr>
        <p:spPr>
          <a:xfrm>
            <a:off x="3391809" y="54738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Login fejl 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5BA0BB7-5D72-490D-9FB2-1DD5653C49FA}"/>
              </a:ext>
            </a:extLst>
          </p:cNvPr>
          <p:cNvSpPr txBox="1"/>
          <p:nvPr/>
        </p:nvSpPr>
        <p:spPr>
          <a:xfrm>
            <a:off x="3513222" y="1258159"/>
            <a:ext cx="4180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400" dirty="0">
              <a:solidFill>
                <a:srgbClr val="FF0000"/>
              </a:solidFill>
            </a:endParaRPr>
          </a:p>
          <a:p>
            <a:pPr algn="ctr"/>
            <a:r>
              <a:rPr lang="da-DK" sz="1400" dirty="0">
                <a:solidFill>
                  <a:srgbClr val="FF0000"/>
                </a:solidFill>
              </a:rPr>
              <a:t>Kontroller venligst at korrekte oplysninger </a:t>
            </a:r>
            <a:r>
              <a:rPr lang="da-DK" sz="1400">
                <a:solidFill>
                  <a:srgbClr val="FF0000"/>
                </a:solidFill>
              </a:rPr>
              <a:t>er indtastet</a:t>
            </a:r>
            <a:endParaRPr 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1FB2A58-1D1B-4B9F-82D7-B46EA65D37FF}"/>
              </a:ext>
            </a:extLst>
          </p:cNvPr>
          <p:cNvSpPr/>
          <p:nvPr/>
        </p:nvSpPr>
        <p:spPr>
          <a:xfrm>
            <a:off x="3391812" y="546405"/>
            <a:ext cx="5016543" cy="5006625"/>
          </a:xfrm>
          <a:prstGeom prst="rect">
            <a:avLst/>
          </a:prstGeom>
          <a:solidFill>
            <a:srgbClr val="F6D7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EDAFEE6-DCAE-48DF-9776-C9FB57BDC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36" y="4639710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9D36F9-DDF4-457D-A1CE-5480F7C54B18}"/>
              </a:ext>
            </a:extLst>
          </p:cNvPr>
          <p:cNvSpPr/>
          <p:nvPr/>
        </p:nvSpPr>
        <p:spPr>
          <a:xfrm>
            <a:off x="3391811" y="556890"/>
            <a:ext cx="5016543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E5819C87-EEC1-4E3D-B2A7-CC64D7DC22E8}"/>
              </a:ext>
            </a:extLst>
          </p:cNvPr>
          <p:cNvSpPr txBox="1"/>
          <p:nvPr/>
        </p:nvSpPr>
        <p:spPr>
          <a:xfrm>
            <a:off x="3391809" y="547380"/>
            <a:ext cx="120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Opret bruger 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26645DE-B1EC-4CBA-8E01-C2E443F19783}"/>
              </a:ext>
            </a:extLst>
          </p:cNvPr>
          <p:cNvSpPr/>
          <p:nvPr/>
        </p:nvSpPr>
        <p:spPr>
          <a:xfrm>
            <a:off x="3665621" y="1304970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DEB7F96-1E12-45DF-A7A7-62008DE9CB9C}"/>
              </a:ext>
            </a:extLst>
          </p:cNvPr>
          <p:cNvSpPr/>
          <p:nvPr/>
        </p:nvSpPr>
        <p:spPr>
          <a:xfrm>
            <a:off x="4480330" y="462240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53C45BA-6BF2-4A84-BE7F-90B3ACC46CFE}"/>
              </a:ext>
            </a:extLst>
          </p:cNvPr>
          <p:cNvSpPr txBox="1"/>
          <p:nvPr/>
        </p:nvSpPr>
        <p:spPr>
          <a:xfrm>
            <a:off x="3665621" y="997193"/>
            <a:ext cx="77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Fornavn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8730B9B3-CCEE-4085-BE47-7CECB2EC5891}"/>
              </a:ext>
            </a:extLst>
          </p:cNvPr>
          <p:cNvSpPr txBox="1"/>
          <p:nvPr/>
        </p:nvSpPr>
        <p:spPr>
          <a:xfrm>
            <a:off x="3665621" y="1672101"/>
            <a:ext cx="8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Efternavn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A95A53D-417F-401D-B20E-5FA45530D8F7}"/>
              </a:ext>
            </a:extLst>
          </p:cNvPr>
          <p:cNvSpPr/>
          <p:nvPr/>
        </p:nvSpPr>
        <p:spPr>
          <a:xfrm>
            <a:off x="3665621" y="198859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4F539016-54CD-422B-83C1-E21BB8019167}"/>
              </a:ext>
            </a:extLst>
          </p:cNvPr>
          <p:cNvSpPr/>
          <p:nvPr/>
        </p:nvSpPr>
        <p:spPr>
          <a:xfrm>
            <a:off x="3665621" y="2605269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DD-MM-YYYY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1B30D9DA-40CE-451B-9468-18C16BFEF35A}"/>
              </a:ext>
            </a:extLst>
          </p:cNvPr>
          <p:cNvSpPr txBox="1"/>
          <p:nvPr/>
        </p:nvSpPr>
        <p:spPr>
          <a:xfrm>
            <a:off x="3646166" y="2352864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Fødselsdato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6C3D032C-62BB-406D-ADB9-5959C15F3FC6}"/>
              </a:ext>
            </a:extLst>
          </p:cNvPr>
          <p:cNvSpPr txBox="1"/>
          <p:nvPr/>
        </p:nvSpPr>
        <p:spPr>
          <a:xfrm>
            <a:off x="3637292" y="296642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11D3F616-91B0-4D72-B6FF-70337315CAF4}"/>
              </a:ext>
            </a:extLst>
          </p:cNvPr>
          <p:cNvSpPr/>
          <p:nvPr/>
        </p:nvSpPr>
        <p:spPr>
          <a:xfrm>
            <a:off x="3665621" y="322194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A10DCB4-4D05-4C05-9414-6D3309969C54}"/>
              </a:ext>
            </a:extLst>
          </p:cNvPr>
          <p:cNvSpPr/>
          <p:nvPr/>
        </p:nvSpPr>
        <p:spPr>
          <a:xfrm>
            <a:off x="3665621" y="381766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51DDE0AC-F17D-47D1-B7DE-EF46BCE2812C}"/>
              </a:ext>
            </a:extLst>
          </p:cNvPr>
          <p:cNvSpPr txBox="1"/>
          <p:nvPr/>
        </p:nvSpPr>
        <p:spPr>
          <a:xfrm>
            <a:off x="3646166" y="3565259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7833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4577DD6-D0F5-424D-A32F-A100E7FD8BD3}"/>
              </a:ext>
            </a:extLst>
          </p:cNvPr>
          <p:cNvSpPr txBox="1"/>
          <p:nvPr/>
        </p:nvSpPr>
        <p:spPr>
          <a:xfrm>
            <a:off x="2516316" y="556890"/>
            <a:ext cx="12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Min profil</a:t>
            </a:r>
            <a:endParaRPr lang="da-DK" dirty="0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4" y="845649"/>
            <a:ext cx="1718795" cy="80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26AC28-7886-448F-BCEB-4492DAE03424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220555" y="903493"/>
            <a:ext cx="143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/>
              <a:t>Tilmeld pubcrawl</a:t>
            </a:r>
          </a:p>
          <a:p>
            <a:endParaRPr lang="da-DK" sz="1400" dirty="0"/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D5D1C13F-7D09-4BBC-9AAE-01AFB37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3" y="4790402"/>
            <a:ext cx="754702" cy="104981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076CBF62-96B7-43AB-8C94-7A41F26E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6" y="4862849"/>
            <a:ext cx="1017891" cy="977366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3D7C60-E80A-4D00-9565-863938214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5" y="5001442"/>
            <a:ext cx="987061" cy="838773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110CD87A-0711-4673-91AA-B94E95F20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3" y="4790402"/>
            <a:ext cx="1177021" cy="977366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667573" y="1442070"/>
            <a:ext cx="1986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Min profil</a:t>
            </a:r>
          </a:p>
          <a:p>
            <a:endParaRPr lang="da-DK" sz="1400" dirty="0"/>
          </a:p>
          <a:p>
            <a:r>
              <a:rPr lang="da-DK" sz="1400" dirty="0"/>
              <a:t>Fornavn: Hans</a:t>
            </a:r>
          </a:p>
          <a:p>
            <a:endParaRPr lang="da-DK" sz="1400" dirty="0"/>
          </a:p>
          <a:p>
            <a:r>
              <a:rPr lang="da-DK" sz="1400" dirty="0"/>
              <a:t>Efternavn: Hansen</a:t>
            </a:r>
          </a:p>
          <a:p>
            <a:endParaRPr lang="da-DK" sz="1400" dirty="0"/>
          </a:p>
          <a:p>
            <a:r>
              <a:rPr lang="da-DK" sz="1400" dirty="0"/>
              <a:t>Fødselsdag: 01-01-1991</a:t>
            </a:r>
          </a:p>
          <a:p>
            <a:endParaRPr lang="da-DK" sz="1400" dirty="0"/>
          </a:p>
          <a:p>
            <a:r>
              <a:rPr lang="da-DK" sz="1400" dirty="0"/>
              <a:t>E-mail: hans@hansen.dk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6888938" y="1856558"/>
            <a:ext cx="2461318" cy="2560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6783540" y="1442070"/>
            <a:ext cx="1708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/>
              <a:t>Mine pubcrawls</a:t>
            </a:r>
            <a:endParaRPr lang="da-DK" sz="1800" b="1" dirty="0"/>
          </a:p>
          <a:p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05D3243-D5B5-4CF4-8140-B7492EFE4DBB}"/>
              </a:ext>
            </a:extLst>
          </p:cNvPr>
          <p:cNvSpPr txBox="1"/>
          <p:nvPr/>
        </p:nvSpPr>
        <p:spPr>
          <a:xfrm>
            <a:off x="596133" y="129537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Log ud</a:t>
            </a:r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843A3C-97D4-4389-AC3C-B10075A34C75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0489F46-3CB5-46CE-82C1-67FA9B9042F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27E7885-E0D1-4656-925D-A148697E9437}"/>
              </a:ext>
            </a:extLst>
          </p:cNvPr>
          <p:cNvSpPr txBox="1"/>
          <p:nvPr/>
        </p:nvSpPr>
        <p:spPr>
          <a:xfrm>
            <a:off x="2516316" y="556890"/>
            <a:ext cx="16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Tilmeld pubcrawl</a:t>
            </a:r>
            <a:endParaRPr lang="da-DK" dirty="0"/>
          </a:p>
        </p:txBody>
      </p:sp>
      <p:pic>
        <p:nvPicPr>
          <p:cNvPr id="5" name="Grafik 4" descr="Hamburgermenuikon med massiv udfyldning">
            <a:extLst>
              <a:ext uri="{FF2B5EF4-FFF2-40B4-BE49-F238E27FC236}">
                <a16:creationId xmlns:a16="http://schemas.microsoft.com/office/drawing/2014/main" id="{7AA5A79C-B389-4EE4-ACAC-593EB463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1543CD5-D869-411C-96FD-1D6735A1D428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4B70F31-24EC-4847-9272-3D9ECC194370}"/>
              </a:ext>
            </a:extLst>
          </p:cNvPr>
          <p:cNvSpPr/>
          <p:nvPr/>
        </p:nvSpPr>
        <p:spPr>
          <a:xfrm>
            <a:off x="80234" y="845649"/>
            <a:ext cx="1718795" cy="792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C3ED1C01-ABEC-4E29-B84F-D226B7596CAD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8C75B03-066A-4165-9D84-C1EF917497DF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E50554F-690E-4E64-8749-5C1F331BA362}"/>
              </a:ext>
            </a:extLst>
          </p:cNvPr>
          <p:cNvSpPr txBox="1"/>
          <p:nvPr/>
        </p:nvSpPr>
        <p:spPr>
          <a:xfrm>
            <a:off x="596132" y="128818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</a:t>
            </a:r>
            <a:r>
              <a:rPr lang="da-DK" sz="1400"/>
              <a:t>og ud</a:t>
            </a:r>
            <a:endParaRPr lang="da-DK" sz="14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8E04991-850B-4F8D-8CD8-3D3151C430EC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A8A5585-ADE2-4EF9-92C3-E487D8E4205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614D8E4-E342-45BC-AFEC-8101F67F691B}"/>
              </a:ext>
            </a:extLst>
          </p:cNvPr>
          <p:cNvSpPr/>
          <p:nvPr/>
        </p:nvSpPr>
        <p:spPr>
          <a:xfrm>
            <a:off x="7610261" y="2002342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BB7CCD0-EB43-4444-BB62-27D83ABD5245}"/>
              </a:ext>
            </a:extLst>
          </p:cNvPr>
          <p:cNvSpPr/>
          <p:nvPr/>
        </p:nvSpPr>
        <p:spPr>
          <a:xfrm>
            <a:off x="7610261" y="2011277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E202377-FA5B-46E5-921F-90D7F470C422}"/>
              </a:ext>
            </a:extLst>
          </p:cNvPr>
          <p:cNvSpPr/>
          <p:nvPr/>
        </p:nvSpPr>
        <p:spPr>
          <a:xfrm>
            <a:off x="5328844" y="2002342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081F9CA-E4B9-4F1B-BEF1-9499482E84BD}"/>
              </a:ext>
            </a:extLst>
          </p:cNvPr>
          <p:cNvSpPr/>
          <p:nvPr/>
        </p:nvSpPr>
        <p:spPr>
          <a:xfrm>
            <a:off x="5328844" y="2011277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E4728EA-1DF0-40B2-A2FA-4998C3EDF99C}"/>
              </a:ext>
            </a:extLst>
          </p:cNvPr>
          <p:cNvSpPr txBox="1"/>
          <p:nvPr/>
        </p:nvSpPr>
        <p:spPr>
          <a:xfrm>
            <a:off x="5884907" y="406682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30" name="Grafik 29" descr="Dagskalender kontur">
            <a:extLst>
              <a:ext uri="{FF2B5EF4-FFF2-40B4-BE49-F238E27FC236}">
                <a16:creationId xmlns:a16="http://schemas.microsoft.com/office/drawing/2014/main" id="{47C7BA6D-70F0-4371-B486-1861FD87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688" y="2255004"/>
            <a:ext cx="1928489" cy="192848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914AFA4D-A738-466E-BB23-A478AFBDEBC5}"/>
              </a:ext>
            </a:extLst>
          </p:cNvPr>
          <p:cNvSpPr txBox="1"/>
          <p:nvPr/>
        </p:nvSpPr>
        <p:spPr>
          <a:xfrm>
            <a:off x="8166322" y="40706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9F365B85-1B4D-45DC-8E76-D76353C1C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25" y="2583443"/>
            <a:ext cx="627285" cy="872572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BA58C73-2E7B-4CEF-BE41-4A06A7791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2" y="2583443"/>
            <a:ext cx="601860" cy="60539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72577D29-467F-4342-979C-50B3544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4" y="3369805"/>
            <a:ext cx="704554" cy="598707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1187157D-D4E2-4B93-BB54-3A5B8B2A2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02" y="2601313"/>
            <a:ext cx="613632" cy="509544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F0B95ACF-C0DE-4725-8371-E522B98F6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75" y="2567384"/>
            <a:ext cx="704554" cy="598707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46FD7EE0-72B3-4D7E-92B0-F6788C698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98" y="3131765"/>
            <a:ext cx="627285" cy="872572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CB81B79-4817-4827-A6B1-DB60B153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22" y="3283401"/>
            <a:ext cx="601860" cy="605399"/>
          </a:xfrm>
          <a:prstGeom prst="rect">
            <a:avLst/>
          </a:prstGeom>
        </p:spPr>
      </p:pic>
      <p:sp>
        <p:nvSpPr>
          <p:cNvPr id="44" name="Rektangel 43">
            <a:extLst>
              <a:ext uri="{FF2B5EF4-FFF2-40B4-BE49-F238E27FC236}">
                <a16:creationId xmlns:a16="http://schemas.microsoft.com/office/drawing/2014/main" id="{B7E17A0F-9FC8-40F0-B4C7-78341FD748B5}"/>
              </a:ext>
            </a:extLst>
          </p:cNvPr>
          <p:cNvSpPr/>
          <p:nvPr/>
        </p:nvSpPr>
        <p:spPr>
          <a:xfrm>
            <a:off x="5605398" y="4697047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A5E4D89-A8B7-4F9A-8AB7-B3EE9C0035AA}"/>
              </a:ext>
            </a:extLst>
          </p:cNvPr>
          <p:cNvSpPr/>
          <p:nvPr/>
        </p:nvSpPr>
        <p:spPr>
          <a:xfrm>
            <a:off x="7831411" y="4688172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775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jerne: 5 takker 3">
            <a:extLst>
              <a:ext uri="{FF2B5EF4-FFF2-40B4-BE49-F238E27FC236}">
                <a16:creationId xmlns:a16="http://schemas.microsoft.com/office/drawing/2014/main" id="{4FD57783-7239-4826-AEE5-69803D6758AE}"/>
              </a:ext>
            </a:extLst>
          </p:cNvPr>
          <p:cNvSpPr/>
          <p:nvPr/>
        </p:nvSpPr>
        <p:spPr>
          <a:xfrm>
            <a:off x="1698172" y="584391"/>
            <a:ext cx="6187669" cy="514264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Vin kontur">
            <a:extLst>
              <a:ext uri="{FF2B5EF4-FFF2-40B4-BE49-F238E27FC236}">
                <a16:creationId xmlns:a16="http://schemas.microsoft.com/office/drawing/2014/main" id="{4B86F624-0178-409C-97AC-C1092273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933" y="2101225"/>
            <a:ext cx="3125510" cy="312551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974EF56F-C252-4DE5-802A-30DEC3FCF433}"/>
              </a:ext>
            </a:extLst>
          </p:cNvPr>
          <p:cNvSpPr txBox="1"/>
          <p:nvPr/>
        </p:nvSpPr>
        <p:spPr>
          <a:xfrm>
            <a:off x="3481916" y="1538039"/>
            <a:ext cx="254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  <a:latin typeface="Brush Script MT" panose="03060802040406070304" pitchFamily="66" charset="0"/>
                <a:cs typeface="Cavolini" panose="020B0502040204020203" pitchFamily="66" charset="0"/>
              </a:rPr>
              <a:t>Wine &amp; Dine</a:t>
            </a:r>
          </a:p>
        </p:txBody>
      </p:sp>
    </p:spTree>
    <p:extLst>
      <p:ext uri="{BB962C8B-B14F-4D97-AF65-F5344CB8AC3E}">
        <p14:creationId xmlns:p14="http://schemas.microsoft.com/office/powerpoint/2010/main" val="128853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C3F6A48-0D3B-4E67-8029-ACE76C9307C2}"/>
              </a:ext>
            </a:extLst>
          </p:cNvPr>
          <p:cNvSpPr/>
          <p:nvPr/>
        </p:nvSpPr>
        <p:spPr>
          <a:xfrm>
            <a:off x="1505666" y="793511"/>
            <a:ext cx="5142642" cy="4239127"/>
          </a:xfrm>
          <a:prstGeom prst="rect">
            <a:avLst/>
          </a:prstGeom>
          <a:solidFill>
            <a:srgbClr val="F286AF"/>
          </a:solidFill>
          <a:ln>
            <a:solidFill>
              <a:srgbClr val="7030A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Martini kontur">
            <a:extLst>
              <a:ext uri="{FF2B5EF4-FFF2-40B4-BE49-F238E27FC236}">
                <a16:creationId xmlns:a16="http://schemas.microsoft.com/office/drawing/2014/main" id="{DC49662B-6803-400F-B754-AC0BB68D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454" y="1392960"/>
            <a:ext cx="3917495" cy="3917495"/>
          </a:xfrm>
          <a:prstGeom prst="rect">
            <a:avLst/>
          </a:prstGeom>
        </p:spPr>
      </p:pic>
      <p:pic>
        <p:nvPicPr>
          <p:cNvPr id="4" name="Grafik 3" descr="Banjo med massiv udfyldning">
            <a:extLst>
              <a:ext uri="{FF2B5EF4-FFF2-40B4-BE49-F238E27FC236}">
                <a16:creationId xmlns:a16="http://schemas.microsoft.com/office/drawing/2014/main" id="{A1593385-BD90-41E1-A332-633723D76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941" y="793512"/>
            <a:ext cx="2783305" cy="278330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AB0EA7AE-30CF-414E-A2AA-EDEF6A39086A}"/>
              </a:ext>
            </a:extLst>
          </p:cNvPr>
          <p:cNvSpPr txBox="1"/>
          <p:nvPr/>
        </p:nvSpPr>
        <p:spPr>
          <a:xfrm>
            <a:off x="1821678" y="3861565"/>
            <a:ext cx="191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>
                <a:latin typeface="Avenir Next LT Pro Demi" panose="020B0604020202020204" pitchFamily="34" charset="0"/>
              </a:rPr>
              <a:t>Jazz It Up!</a:t>
            </a:r>
          </a:p>
        </p:txBody>
      </p:sp>
    </p:spTree>
    <p:extLst>
      <p:ext uri="{BB962C8B-B14F-4D97-AF65-F5344CB8AC3E}">
        <p14:creationId xmlns:p14="http://schemas.microsoft.com/office/powerpoint/2010/main" val="1157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Øl kontur">
            <a:extLst>
              <a:ext uri="{FF2B5EF4-FFF2-40B4-BE49-F238E27FC236}">
                <a16:creationId xmlns:a16="http://schemas.microsoft.com/office/drawing/2014/main" id="{4BC70D7B-627A-4AB2-B231-8316DB09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99" y="1936100"/>
            <a:ext cx="2596204" cy="259620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AEDC181A-F207-4DA5-AB38-7BFB44AC9A01}"/>
              </a:ext>
            </a:extLst>
          </p:cNvPr>
          <p:cNvSpPr txBox="1"/>
          <p:nvPr/>
        </p:nvSpPr>
        <p:spPr>
          <a:xfrm>
            <a:off x="3070713" y="4292637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Hildas Beer bar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B96E240-328B-4EF6-831B-1DD5E16BEF55}"/>
              </a:ext>
            </a:extLst>
          </p:cNvPr>
          <p:cNvSpPr/>
          <p:nvPr/>
        </p:nvSpPr>
        <p:spPr>
          <a:xfrm>
            <a:off x="2488818" y="1567543"/>
            <a:ext cx="4654502" cy="4468873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4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155</Words>
  <Application>Microsoft Office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Algerian</vt:lpstr>
      <vt:lpstr>Arial</vt:lpstr>
      <vt:lpstr>Avenir Next LT Pro Demi</vt:lpstr>
      <vt:lpstr>Broadway</vt:lpstr>
      <vt:lpstr>Brush Script MT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Christina Pedersen</cp:lastModifiedBy>
  <cp:revision>15</cp:revision>
  <dcterms:created xsi:type="dcterms:W3CDTF">2021-10-14T10:35:45Z</dcterms:created>
  <dcterms:modified xsi:type="dcterms:W3CDTF">2021-11-11T11:39:16Z</dcterms:modified>
</cp:coreProperties>
</file>