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8" r:id="rId4"/>
    <p:sldId id="269" r:id="rId5"/>
    <p:sldId id="259" r:id="rId6"/>
    <p:sldId id="266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6AF"/>
    <a:srgbClr val="F6D7F9"/>
    <a:srgbClr val="C7E6EB"/>
    <a:srgbClr val="1CD6E4"/>
    <a:srgbClr val="FDFED2"/>
    <a:srgbClr val="DCA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23F91-F4A3-4DE7-98F5-321C0B3DDF78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C2628-97DE-40A5-9F21-485E1D35BBF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2515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Main </a:t>
            </a:r>
            <a:r>
              <a:rPr lang="da-DK" dirty="0" err="1"/>
              <a:t>window</a:t>
            </a:r>
            <a:r>
              <a:rPr lang="da-DK" dirty="0"/>
              <a:t> – for både CC-Web og CC-App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C2628-97DE-40A5-9F21-485E1D35BBF9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76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D5EF2-521E-4720-BA4E-233392818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A844453-3E2E-4094-AB47-2456746B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49F3A9-73FD-4904-895D-CC726CB4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C18085E-1BBA-4313-AADB-53178BA9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5E670FC-B7CC-42AB-861E-90FC9AEF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932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D5E40-5752-41B4-9BD6-ACAF9A03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B5E1FC5-28BD-4EE9-9017-F5EDE4347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D2669DF-134F-4006-B8F7-0FFC31C8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439B80-6171-4887-9978-2E677AB4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4B3D29-7C0C-4FC3-A8C3-F45DE08B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009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C59884B-6E84-41A8-9985-194D9DC0B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627CE31-9149-4F06-9A24-0114A1058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2178BDA-F4E6-4E52-933B-53C330E7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C1F4CA-8664-4C64-9E91-637541AE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39D4F2-60DE-4C79-B384-72416C7A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415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206A-84DC-4132-86B1-4B84EE12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F34F79D-7966-4F7E-AF0C-D441F0A5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F5F4376-D7A7-4918-89DB-6CB7065D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A94A798-8614-4EFE-94CB-B14AEEDA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18DE04-93DC-42FE-97B7-9D78F6E0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553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55EB2-8310-4C4A-98AE-98C00B05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691AF0-83B7-41B7-BBAF-AA4E70818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E1FDF7A-F2D6-4339-BB43-772A9AA5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71B973B-C3E9-48A5-BC38-45BE3861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AA131C3-74E2-4BE2-9CB6-DD184068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104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311F9-66FA-4BAC-86F4-6B22BAED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512992-CB7E-4585-AB22-B4AC72E7A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D7F4063-FB37-46D7-A78A-A13544542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0EFA7D0-12A1-4FB4-9DED-132AE1D2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5AEC230-C0AD-4645-80C6-EAFD74E9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8311859-ED44-441B-BDA2-2828E917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24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7B32D-BC6D-45B2-899E-285FFF36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4334879-201A-4ECB-87CC-45FD0808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093CF30-93DA-46D3-93D5-76F2BAE86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70CA243-0424-441C-B165-68F3A4FEF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366E46D-6DE2-46BD-95D0-E55B9E0BE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E87953A-970F-4EBD-815F-20416926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F6C2F0D-FEBC-4828-B0A7-360FF520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FA0F719-6939-4CD5-8F80-311AC556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907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25F87-E026-4D4B-B593-C92F6F56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2B65237-5A91-4BD0-BCB9-3841DF11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2AF3129-8A21-4B16-B3EE-1661064F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0143332-97D7-4619-99ED-2E151F59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702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6D88984-B4F9-4A73-BA19-74C64FC8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EA6F5EA-E456-4B21-A69E-61A0F651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74B310E-CF3F-4498-BD9A-4D1E840C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50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8F821-5790-4C0F-BE5E-8BC639C6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16C754-247E-4CCC-B500-C0041B08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7ED89A2-14DD-4FE0-8479-8BCCD8D20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DE8D959-A82B-433C-9E46-731954F6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72DCDAD-E98B-454B-A281-BD0A811B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47576FF-0960-4328-9168-E20DEC40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006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09F19-C992-4C3A-A06A-074F6759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8E265C6-233B-4E7C-9BFA-CF0844DC2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9E8D93C-F0C1-4325-B6FB-8F58F4B95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E2CC92D-8DC1-4257-80CF-774854E2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4389-C94E-476A-A06A-DD68FB615506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89305B-57A7-454B-AEE1-4F1DC119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1F82D6C-1182-4450-A49F-BAFDDA85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86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2892472-C044-4B75-B5AA-87A8FDB8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27120FA-A757-47ED-890D-7B86FF378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C41027-50E1-4AA7-B306-F3DC19170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C4389-C94E-476A-A06A-DD68FB615506}" type="datetimeFigureOut">
              <a:rPr lang="da-DK" smtClean="0"/>
              <a:t>14-10-2021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BE31D0D-C1C2-44D1-BBC7-C90976424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BDD653C-0C4C-4702-93EB-DCAA386DE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7A708-A55D-4B13-B9CC-5643C840E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521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10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7FB5A5F-6B82-4BC2-A05C-8E3987019F6A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2A73634D-26A3-4480-8FFC-9DC18014D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646" y="999065"/>
            <a:ext cx="2746708" cy="2753069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5A4EEAF1-285E-4C1B-9E79-E165CC330C97}"/>
              </a:ext>
            </a:extLst>
          </p:cNvPr>
          <p:cNvSpPr/>
          <p:nvPr/>
        </p:nvSpPr>
        <p:spPr>
          <a:xfrm>
            <a:off x="4234041" y="4430199"/>
            <a:ext cx="1333787" cy="405636"/>
          </a:xfrm>
          <a:prstGeom prst="rect">
            <a:avLst/>
          </a:prstGeom>
          <a:solidFill>
            <a:srgbClr val="1CD6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Login</a:t>
            </a:r>
            <a:endParaRPr lang="da-DK" b="1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CAC308C-18CB-44AD-A484-DBB931436E4F}"/>
              </a:ext>
            </a:extLst>
          </p:cNvPr>
          <p:cNvSpPr/>
          <p:nvPr/>
        </p:nvSpPr>
        <p:spPr>
          <a:xfrm>
            <a:off x="6516604" y="4430199"/>
            <a:ext cx="1333787" cy="405636"/>
          </a:xfrm>
          <a:prstGeom prst="rect">
            <a:avLst/>
          </a:prstGeom>
          <a:solidFill>
            <a:srgbClr val="DCA2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b="1" dirty="0"/>
              <a:t>Opret bruger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41BA76EC-91F0-4094-AB42-356E5D27FB15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BCA471F9-DB5C-417B-B4D2-5A3E6F409CAA}"/>
              </a:ext>
            </a:extLst>
          </p:cNvPr>
          <p:cNvSpPr txBox="1"/>
          <p:nvPr/>
        </p:nvSpPr>
        <p:spPr>
          <a:xfrm>
            <a:off x="7748336" y="5618411"/>
            <a:ext cx="301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4. Semester projekt, gruppe 1</a:t>
            </a:r>
          </a:p>
        </p:txBody>
      </p:sp>
    </p:spTree>
    <p:extLst>
      <p:ext uri="{BB962C8B-B14F-4D97-AF65-F5344CB8AC3E}">
        <p14:creationId xmlns:p14="http://schemas.microsoft.com/office/powerpoint/2010/main" val="407392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081BBC7F-6DD5-423D-9AA2-44059C9E05A1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F39D788-05BF-41C4-866F-E4446EA0BCD6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AC09097E-635E-43D3-9900-97CF939E5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20" y="1068028"/>
            <a:ext cx="813564" cy="815448"/>
          </a:xfrm>
          <a:prstGeom prst="rect">
            <a:avLst/>
          </a:prstGeo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E496B1F7-D914-4413-8597-C25D53EB8FAA}"/>
              </a:ext>
            </a:extLst>
          </p:cNvPr>
          <p:cNvSpPr/>
          <p:nvPr/>
        </p:nvSpPr>
        <p:spPr>
          <a:xfrm>
            <a:off x="5488692" y="4557069"/>
            <a:ext cx="1333787" cy="405636"/>
          </a:xfrm>
          <a:prstGeom prst="rect">
            <a:avLst/>
          </a:prstGeom>
          <a:solidFill>
            <a:srgbClr val="1CD6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Login</a:t>
            </a:r>
            <a:endParaRPr lang="da-DK" b="1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EA4D9D55-C9B0-42DB-B12E-C8D1E7811372}"/>
              </a:ext>
            </a:extLst>
          </p:cNvPr>
          <p:cNvSpPr/>
          <p:nvPr/>
        </p:nvSpPr>
        <p:spPr>
          <a:xfrm>
            <a:off x="4678565" y="2305106"/>
            <a:ext cx="2963206" cy="405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E-mail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CFAFC72B-1B38-444D-A052-277180933512}"/>
              </a:ext>
            </a:extLst>
          </p:cNvPr>
          <p:cNvSpPr/>
          <p:nvPr/>
        </p:nvSpPr>
        <p:spPr>
          <a:xfrm>
            <a:off x="4678565" y="3340846"/>
            <a:ext cx="2963206" cy="405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40029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B3CC81C0-2AA3-4E66-B744-7BEE114FC089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8765EAE-ED5A-4FF8-911D-FE796534349C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60487F8-61CD-4865-9395-49E251F06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220" y="1068028"/>
            <a:ext cx="813564" cy="815448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7942DD86-CCF7-453B-AB2B-98C71ABE70B0}"/>
              </a:ext>
            </a:extLst>
          </p:cNvPr>
          <p:cNvSpPr/>
          <p:nvPr/>
        </p:nvSpPr>
        <p:spPr>
          <a:xfrm>
            <a:off x="5488692" y="4557069"/>
            <a:ext cx="1333787" cy="405636"/>
          </a:xfrm>
          <a:prstGeom prst="rect">
            <a:avLst/>
          </a:prstGeom>
          <a:solidFill>
            <a:srgbClr val="1CD6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Login</a:t>
            </a:r>
            <a:endParaRPr lang="da-DK" b="1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20D2EA1-C4EF-4452-86B5-D04EC006BB35}"/>
              </a:ext>
            </a:extLst>
          </p:cNvPr>
          <p:cNvSpPr/>
          <p:nvPr/>
        </p:nvSpPr>
        <p:spPr>
          <a:xfrm>
            <a:off x="4678565" y="2305106"/>
            <a:ext cx="2963206" cy="405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E-mail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B8BB8421-4F17-4B0D-BEF8-AFB7C099B339}"/>
              </a:ext>
            </a:extLst>
          </p:cNvPr>
          <p:cNvSpPr/>
          <p:nvPr/>
        </p:nvSpPr>
        <p:spPr>
          <a:xfrm>
            <a:off x="4678565" y="3340846"/>
            <a:ext cx="2963206" cy="4056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C8AD4340-79AF-4D01-A29D-E6C6184D4FCE}"/>
              </a:ext>
            </a:extLst>
          </p:cNvPr>
          <p:cNvSpPr txBox="1"/>
          <p:nvPr/>
        </p:nvSpPr>
        <p:spPr>
          <a:xfrm>
            <a:off x="3112741" y="3824093"/>
            <a:ext cx="6094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200" dirty="0">
                <a:solidFill>
                  <a:srgbClr val="FF0000"/>
                </a:solidFill>
              </a:rPr>
              <a:t>Brugernavn og/eller password findes ikke!</a:t>
            </a:r>
          </a:p>
          <a:p>
            <a:pPr algn="ctr"/>
            <a:endParaRPr lang="da-DK" sz="1200" dirty="0">
              <a:solidFill>
                <a:srgbClr val="FF0000"/>
              </a:solidFill>
            </a:endParaRPr>
          </a:p>
          <a:p>
            <a:pPr algn="ctr"/>
            <a:r>
              <a:rPr lang="da-DK" sz="1200" dirty="0">
                <a:solidFill>
                  <a:srgbClr val="FF0000"/>
                </a:solidFill>
              </a:rPr>
              <a:t>Kontroller venligst at korrekte oplysninger er indtastet eller opret en bruger</a:t>
            </a:r>
          </a:p>
        </p:txBody>
      </p:sp>
    </p:spTree>
    <p:extLst>
      <p:ext uri="{BB962C8B-B14F-4D97-AF65-F5344CB8AC3E}">
        <p14:creationId xmlns:p14="http://schemas.microsoft.com/office/powerpoint/2010/main" val="47856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0CA2E931-59D6-4DB3-BAB5-ACB5CAF23F5C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98FC9BC5-645F-4B04-B55B-A0C778EBE244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41BFF77-CBC4-4A39-A6A0-99E8F376B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17" y="1049518"/>
            <a:ext cx="813564" cy="815448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3C552ECE-2047-4A79-94DD-F5BE59C4151D}"/>
              </a:ext>
            </a:extLst>
          </p:cNvPr>
          <p:cNvSpPr/>
          <p:nvPr/>
        </p:nvSpPr>
        <p:spPr>
          <a:xfrm>
            <a:off x="4717525" y="2066897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Hans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C3C6DDA8-DF9E-447F-A45E-2095E040F746}"/>
              </a:ext>
            </a:extLst>
          </p:cNvPr>
          <p:cNvSpPr/>
          <p:nvPr/>
        </p:nvSpPr>
        <p:spPr>
          <a:xfrm>
            <a:off x="5429106" y="5286075"/>
            <a:ext cx="1333787" cy="405636"/>
          </a:xfrm>
          <a:prstGeom prst="rect">
            <a:avLst/>
          </a:prstGeom>
          <a:solidFill>
            <a:srgbClr val="DCA2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400" b="1" dirty="0"/>
              <a:t>Opret bruger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C7FA8464-B67F-48DE-8696-C1E997836A2E}"/>
              </a:ext>
            </a:extLst>
          </p:cNvPr>
          <p:cNvSpPr txBox="1"/>
          <p:nvPr/>
        </p:nvSpPr>
        <p:spPr>
          <a:xfrm>
            <a:off x="4717525" y="1759120"/>
            <a:ext cx="775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Fornavn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9996CABA-C9B0-482A-97C6-F28E5C34AB39}"/>
              </a:ext>
            </a:extLst>
          </p:cNvPr>
          <p:cNvSpPr txBox="1"/>
          <p:nvPr/>
        </p:nvSpPr>
        <p:spPr>
          <a:xfrm>
            <a:off x="4717525" y="2434028"/>
            <a:ext cx="887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Efternavn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DC5F1508-7FE8-4ACF-A2C7-624BB5DDD8B6}"/>
              </a:ext>
            </a:extLst>
          </p:cNvPr>
          <p:cNvSpPr/>
          <p:nvPr/>
        </p:nvSpPr>
        <p:spPr>
          <a:xfrm>
            <a:off x="4717525" y="2750521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Hansen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3705218-B299-420B-9E58-060A73FFBE09}"/>
              </a:ext>
            </a:extLst>
          </p:cNvPr>
          <p:cNvSpPr/>
          <p:nvPr/>
        </p:nvSpPr>
        <p:spPr>
          <a:xfrm>
            <a:off x="4717525" y="3367196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DD-MM-YYYY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A2F4BF9D-1CBE-4D3D-A5AD-79D2D6CD81D0}"/>
              </a:ext>
            </a:extLst>
          </p:cNvPr>
          <p:cNvSpPr txBox="1"/>
          <p:nvPr/>
        </p:nvSpPr>
        <p:spPr>
          <a:xfrm>
            <a:off x="4698070" y="3114791"/>
            <a:ext cx="1058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Fødselsdato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241AB7CC-3667-44D7-ADF3-806152EA5FA5}"/>
              </a:ext>
            </a:extLst>
          </p:cNvPr>
          <p:cNvSpPr txBox="1"/>
          <p:nvPr/>
        </p:nvSpPr>
        <p:spPr>
          <a:xfrm>
            <a:off x="4689196" y="3728348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E-mail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8143AA87-2FF1-44F7-943E-379AB168EED5}"/>
              </a:ext>
            </a:extLst>
          </p:cNvPr>
          <p:cNvSpPr/>
          <p:nvPr/>
        </p:nvSpPr>
        <p:spPr>
          <a:xfrm>
            <a:off x="4717525" y="3983871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hans@hansen.dk	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7E73F565-FD9D-456D-BA6D-C53C97EDE269}"/>
              </a:ext>
            </a:extLst>
          </p:cNvPr>
          <p:cNvSpPr/>
          <p:nvPr/>
        </p:nvSpPr>
        <p:spPr>
          <a:xfrm>
            <a:off x="4717525" y="4579591"/>
            <a:ext cx="2963206" cy="279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i="1" dirty="0">
                <a:solidFill>
                  <a:schemeClr val="bg1">
                    <a:lumMod val="65000"/>
                  </a:schemeClr>
                </a:solidFill>
              </a:rPr>
              <a:t>**********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99863895-E59F-41EE-ADEA-428643D7B5E2}"/>
              </a:ext>
            </a:extLst>
          </p:cNvPr>
          <p:cNvSpPr txBox="1"/>
          <p:nvPr/>
        </p:nvSpPr>
        <p:spPr>
          <a:xfrm>
            <a:off x="4698070" y="4327186"/>
            <a:ext cx="87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92445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E63DB8C2-6839-471A-9F73-620E020284F7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40AAF26-203A-4B44-A025-57361A8B3819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" name="Grafik 9" descr="Hamburgermenuikon med massiv udfyldning">
            <a:extLst>
              <a:ext uri="{FF2B5EF4-FFF2-40B4-BE49-F238E27FC236}">
                <a16:creationId xmlns:a16="http://schemas.microsoft.com/office/drawing/2014/main" id="{5F96ECDF-40D6-4C8A-9D5A-6766D7017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428" y="866273"/>
            <a:ext cx="391885" cy="391885"/>
          </a:xfrm>
          <a:prstGeom prst="rect">
            <a:avLst/>
          </a:prstGeom>
        </p:spPr>
      </p:pic>
      <p:sp>
        <p:nvSpPr>
          <p:cNvPr id="13" name="Rektangel: afrundede hjørner 12">
            <a:extLst>
              <a:ext uri="{FF2B5EF4-FFF2-40B4-BE49-F238E27FC236}">
                <a16:creationId xmlns:a16="http://schemas.microsoft.com/office/drawing/2014/main" id="{6B654C76-9A95-4E15-8A40-8CCF6411C0F5}"/>
              </a:ext>
            </a:extLst>
          </p:cNvPr>
          <p:cNvSpPr/>
          <p:nvPr/>
        </p:nvSpPr>
        <p:spPr>
          <a:xfrm>
            <a:off x="2541550" y="866273"/>
            <a:ext cx="515642" cy="39188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64E4E5C-DAF0-4940-8196-1A54EE2FD256}"/>
              </a:ext>
            </a:extLst>
          </p:cNvPr>
          <p:cNvSpPr/>
          <p:nvPr/>
        </p:nvSpPr>
        <p:spPr>
          <a:xfrm>
            <a:off x="80234" y="845649"/>
            <a:ext cx="1718795" cy="8009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5" name="Pil: højre 14">
            <a:extLst>
              <a:ext uri="{FF2B5EF4-FFF2-40B4-BE49-F238E27FC236}">
                <a16:creationId xmlns:a16="http://schemas.microsoft.com/office/drawing/2014/main" id="{1CE6C4FA-D081-416E-80C0-ED0A91AB081F}"/>
              </a:ext>
            </a:extLst>
          </p:cNvPr>
          <p:cNvSpPr/>
          <p:nvPr/>
        </p:nvSpPr>
        <p:spPr>
          <a:xfrm rot="10800000">
            <a:off x="1829968" y="864667"/>
            <a:ext cx="680643" cy="30411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393999E0-E7E5-4E27-8FCF-02E0ABB6BF54}"/>
              </a:ext>
            </a:extLst>
          </p:cNvPr>
          <p:cNvSpPr/>
          <p:nvPr/>
        </p:nvSpPr>
        <p:spPr>
          <a:xfrm>
            <a:off x="80234" y="845648"/>
            <a:ext cx="1718795" cy="3918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D8AA355A-1381-444B-96F2-D5DA61CF7076}"/>
              </a:ext>
            </a:extLst>
          </p:cNvPr>
          <p:cNvSpPr txBox="1"/>
          <p:nvPr/>
        </p:nvSpPr>
        <p:spPr>
          <a:xfrm>
            <a:off x="211444" y="1288182"/>
            <a:ext cx="1438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Tilmeld pubcrawl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ED26AC28-7886-448F-BCEB-4492DAE03424}"/>
              </a:ext>
            </a:extLst>
          </p:cNvPr>
          <p:cNvSpPr/>
          <p:nvPr/>
        </p:nvSpPr>
        <p:spPr>
          <a:xfrm>
            <a:off x="71123" y="1246129"/>
            <a:ext cx="1718795" cy="3918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873C5E3D-C5CD-4439-AB1B-018B75A9246E}"/>
              </a:ext>
            </a:extLst>
          </p:cNvPr>
          <p:cNvSpPr txBox="1"/>
          <p:nvPr/>
        </p:nvSpPr>
        <p:spPr>
          <a:xfrm>
            <a:off x="517425" y="883350"/>
            <a:ext cx="82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Vis profil</a:t>
            </a:r>
          </a:p>
        </p:txBody>
      </p:sp>
      <p:pic>
        <p:nvPicPr>
          <p:cNvPr id="32" name="Billede 31">
            <a:extLst>
              <a:ext uri="{FF2B5EF4-FFF2-40B4-BE49-F238E27FC236}">
                <a16:creationId xmlns:a16="http://schemas.microsoft.com/office/drawing/2014/main" id="{D5D1C13F-7D09-4BBC-9AAE-01AFB37F4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23" y="4790402"/>
            <a:ext cx="754702" cy="1049813"/>
          </a:xfrm>
          <a:prstGeom prst="rect">
            <a:avLst/>
          </a:prstGeom>
        </p:spPr>
      </p:pic>
      <p:pic>
        <p:nvPicPr>
          <p:cNvPr id="34" name="Billede 33">
            <a:extLst>
              <a:ext uri="{FF2B5EF4-FFF2-40B4-BE49-F238E27FC236}">
                <a16:creationId xmlns:a16="http://schemas.microsoft.com/office/drawing/2014/main" id="{076CBF62-96B7-43AB-8C94-7A41F26E6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56" y="4862849"/>
            <a:ext cx="1017891" cy="977366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CF3D7C60-E80A-4D00-9565-863938214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155" y="5001442"/>
            <a:ext cx="987061" cy="838773"/>
          </a:xfrm>
          <a:prstGeom prst="rect">
            <a:avLst/>
          </a:prstGeom>
        </p:spPr>
      </p:pic>
      <p:pic>
        <p:nvPicPr>
          <p:cNvPr id="38" name="Billede 37">
            <a:extLst>
              <a:ext uri="{FF2B5EF4-FFF2-40B4-BE49-F238E27FC236}">
                <a16:creationId xmlns:a16="http://schemas.microsoft.com/office/drawing/2014/main" id="{110CD87A-0711-4673-91AA-B94E95F205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013" y="4790402"/>
            <a:ext cx="1177021" cy="977366"/>
          </a:xfrm>
          <a:prstGeom prst="rect">
            <a:avLst/>
          </a:prstGeom>
        </p:spPr>
      </p:pic>
      <p:sp>
        <p:nvSpPr>
          <p:cNvPr id="39" name="Tekstfelt 38">
            <a:extLst>
              <a:ext uri="{FF2B5EF4-FFF2-40B4-BE49-F238E27FC236}">
                <a16:creationId xmlns:a16="http://schemas.microsoft.com/office/drawing/2014/main" id="{5822883F-62C5-4BB6-82BB-C302FDF1B38C}"/>
              </a:ext>
            </a:extLst>
          </p:cNvPr>
          <p:cNvSpPr txBox="1"/>
          <p:nvPr/>
        </p:nvSpPr>
        <p:spPr>
          <a:xfrm>
            <a:off x="2716187" y="1993228"/>
            <a:ext cx="198644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b="1" dirty="0"/>
              <a:t>Min profil</a:t>
            </a:r>
          </a:p>
          <a:p>
            <a:endParaRPr lang="da-DK" sz="1400" dirty="0"/>
          </a:p>
          <a:p>
            <a:r>
              <a:rPr lang="da-DK" sz="1400" dirty="0"/>
              <a:t>Fornavn: Hans</a:t>
            </a:r>
          </a:p>
          <a:p>
            <a:endParaRPr lang="da-DK" sz="1400" dirty="0"/>
          </a:p>
          <a:p>
            <a:r>
              <a:rPr lang="da-DK" sz="1400" dirty="0"/>
              <a:t>Efternavn: Hansen</a:t>
            </a:r>
          </a:p>
          <a:p>
            <a:endParaRPr lang="da-DK" sz="1400" dirty="0"/>
          </a:p>
          <a:p>
            <a:r>
              <a:rPr lang="da-DK" sz="1400" dirty="0"/>
              <a:t>Fødselsdag: 01-01-1991</a:t>
            </a:r>
          </a:p>
          <a:p>
            <a:endParaRPr lang="da-DK" sz="1400" dirty="0"/>
          </a:p>
          <a:p>
            <a:r>
              <a:rPr lang="da-DK" sz="1400" dirty="0"/>
              <a:t>E-mail: hans@hansen.dk</a:t>
            </a:r>
          </a:p>
        </p:txBody>
      </p:sp>
      <p:sp>
        <p:nvSpPr>
          <p:cNvPr id="40" name="Rektangel 39">
            <a:extLst>
              <a:ext uri="{FF2B5EF4-FFF2-40B4-BE49-F238E27FC236}">
                <a16:creationId xmlns:a16="http://schemas.microsoft.com/office/drawing/2014/main" id="{0661FD46-3F91-4718-B5C7-53F1E0978858}"/>
              </a:ext>
            </a:extLst>
          </p:cNvPr>
          <p:cNvSpPr/>
          <p:nvPr/>
        </p:nvSpPr>
        <p:spPr>
          <a:xfrm>
            <a:off x="7293221" y="2204345"/>
            <a:ext cx="1986441" cy="23289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51C60105-AD27-4712-98A7-3DF8CB25C2FE}"/>
              </a:ext>
            </a:extLst>
          </p:cNvPr>
          <p:cNvSpPr txBox="1"/>
          <p:nvPr/>
        </p:nvSpPr>
        <p:spPr>
          <a:xfrm>
            <a:off x="7198685" y="1845284"/>
            <a:ext cx="1617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800" b="1" dirty="0"/>
              <a:t>Mine pubcrawl</a:t>
            </a:r>
          </a:p>
          <a:p>
            <a:endParaRPr lang="da-DK" dirty="0"/>
          </a:p>
        </p:txBody>
      </p:sp>
      <p:pic>
        <p:nvPicPr>
          <p:cNvPr id="20" name="Billede 19">
            <a:extLst>
              <a:ext uri="{FF2B5EF4-FFF2-40B4-BE49-F238E27FC236}">
                <a16:creationId xmlns:a16="http://schemas.microsoft.com/office/drawing/2014/main" id="{A0D35114-CF91-4771-A09B-9B1342D4D5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17" y="1049518"/>
            <a:ext cx="813564" cy="81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6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F0843A3C-97D4-4389-AC3C-B10075A34C75}"/>
              </a:ext>
            </a:extLst>
          </p:cNvPr>
          <p:cNvSpPr/>
          <p:nvPr/>
        </p:nvSpPr>
        <p:spPr>
          <a:xfrm>
            <a:off x="2516319" y="556890"/>
            <a:ext cx="7287699" cy="5362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F0489F46-3CB5-46CE-82C1-67FA9B9042F4}"/>
              </a:ext>
            </a:extLst>
          </p:cNvPr>
          <p:cNvSpPr/>
          <p:nvPr/>
        </p:nvSpPr>
        <p:spPr>
          <a:xfrm>
            <a:off x="2516319" y="556890"/>
            <a:ext cx="7287700" cy="288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" name="Grafik 4" descr="Hamburgermenuikon med massiv udfyldning">
            <a:extLst>
              <a:ext uri="{FF2B5EF4-FFF2-40B4-BE49-F238E27FC236}">
                <a16:creationId xmlns:a16="http://schemas.microsoft.com/office/drawing/2014/main" id="{7AA5A79C-B389-4EE4-ACAC-593EB463D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428" y="866273"/>
            <a:ext cx="391885" cy="391885"/>
          </a:xfrm>
          <a:prstGeom prst="rect">
            <a:avLst/>
          </a:prstGeom>
        </p:spPr>
      </p:pic>
      <p:sp>
        <p:nvSpPr>
          <p:cNvPr id="6" name="Rektangel: afrundede hjørner 5">
            <a:extLst>
              <a:ext uri="{FF2B5EF4-FFF2-40B4-BE49-F238E27FC236}">
                <a16:creationId xmlns:a16="http://schemas.microsoft.com/office/drawing/2014/main" id="{41543CD5-D869-411C-96FD-1D6735A1D428}"/>
              </a:ext>
            </a:extLst>
          </p:cNvPr>
          <p:cNvSpPr/>
          <p:nvPr/>
        </p:nvSpPr>
        <p:spPr>
          <a:xfrm>
            <a:off x="2541550" y="866273"/>
            <a:ext cx="515642" cy="39188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E4B70F31-24EC-4847-9272-3D9ECC194370}"/>
              </a:ext>
            </a:extLst>
          </p:cNvPr>
          <p:cNvSpPr/>
          <p:nvPr/>
        </p:nvSpPr>
        <p:spPr>
          <a:xfrm>
            <a:off x="80234" y="845649"/>
            <a:ext cx="1718795" cy="792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" name="Pil: højre 7">
            <a:extLst>
              <a:ext uri="{FF2B5EF4-FFF2-40B4-BE49-F238E27FC236}">
                <a16:creationId xmlns:a16="http://schemas.microsoft.com/office/drawing/2014/main" id="{C3ED1C01-ABEC-4E29-B84F-D226B7596CAD}"/>
              </a:ext>
            </a:extLst>
          </p:cNvPr>
          <p:cNvSpPr/>
          <p:nvPr/>
        </p:nvSpPr>
        <p:spPr>
          <a:xfrm rot="10800000">
            <a:off x="1829968" y="864667"/>
            <a:ext cx="680643" cy="30411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68C75B03-066A-4165-9D84-C1EF917497DF}"/>
              </a:ext>
            </a:extLst>
          </p:cNvPr>
          <p:cNvSpPr/>
          <p:nvPr/>
        </p:nvSpPr>
        <p:spPr>
          <a:xfrm>
            <a:off x="80234" y="845648"/>
            <a:ext cx="1718795" cy="3918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3E50554F-690E-4E64-8749-5C1F331BA362}"/>
              </a:ext>
            </a:extLst>
          </p:cNvPr>
          <p:cNvSpPr txBox="1"/>
          <p:nvPr/>
        </p:nvSpPr>
        <p:spPr>
          <a:xfrm>
            <a:off x="211444" y="1288182"/>
            <a:ext cx="1438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Tilmeld pubcrawl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98E04991-850B-4F8D-8CD8-3D3151C430EC}"/>
              </a:ext>
            </a:extLst>
          </p:cNvPr>
          <p:cNvSpPr/>
          <p:nvPr/>
        </p:nvSpPr>
        <p:spPr>
          <a:xfrm>
            <a:off x="71123" y="1246129"/>
            <a:ext cx="1718795" cy="3918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3A8A5585-ADE2-4EF9-92C3-E487D8E4205E}"/>
              </a:ext>
            </a:extLst>
          </p:cNvPr>
          <p:cNvSpPr txBox="1"/>
          <p:nvPr/>
        </p:nvSpPr>
        <p:spPr>
          <a:xfrm>
            <a:off x="517425" y="883350"/>
            <a:ext cx="826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Vis profil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7614D8E4-E342-45BC-AFEC-8101F67F691B}"/>
              </a:ext>
            </a:extLst>
          </p:cNvPr>
          <p:cNvSpPr/>
          <p:nvPr/>
        </p:nvSpPr>
        <p:spPr>
          <a:xfrm>
            <a:off x="7562135" y="2342081"/>
            <a:ext cx="1776090" cy="243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2BB7CCD0-EB43-4444-BB62-27D83ABD5245}"/>
              </a:ext>
            </a:extLst>
          </p:cNvPr>
          <p:cNvSpPr/>
          <p:nvPr/>
        </p:nvSpPr>
        <p:spPr>
          <a:xfrm>
            <a:off x="7562135" y="2351016"/>
            <a:ext cx="1776090" cy="42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Pakke 2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0E202377-FA5B-46E5-921F-90D7F470C422}"/>
              </a:ext>
            </a:extLst>
          </p:cNvPr>
          <p:cNvSpPr/>
          <p:nvPr/>
        </p:nvSpPr>
        <p:spPr>
          <a:xfrm>
            <a:off x="5280718" y="2342081"/>
            <a:ext cx="1776090" cy="243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9081F9CA-E4B9-4F1B-BEF1-9499482E84BD}"/>
              </a:ext>
            </a:extLst>
          </p:cNvPr>
          <p:cNvSpPr/>
          <p:nvPr/>
        </p:nvSpPr>
        <p:spPr>
          <a:xfrm>
            <a:off x="5280718" y="2351016"/>
            <a:ext cx="1776090" cy="427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Pakke 1</a:t>
            </a: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BE4728EA-1DF0-40B2-A2FA-4998C3EDF99C}"/>
              </a:ext>
            </a:extLst>
          </p:cNvPr>
          <p:cNvSpPr txBox="1"/>
          <p:nvPr/>
        </p:nvSpPr>
        <p:spPr>
          <a:xfrm>
            <a:off x="5836781" y="440656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149.-</a:t>
            </a:r>
          </a:p>
        </p:txBody>
      </p:sp>
      <p:pic>
        <p:nvPicPr>
          <p:cNvPr id="30" name="Grafik 29" descr="Dagskalender kontur">
            <a:extLst>
              <a:ext uri="{FF2B5EF4-FFF2-40B4-BE49-F238E27FC236}">
                <a16:creationId xmlns:a16="http://schemas.microsoft.com/office/drawing/2014/main" id="{47C7BA6D-70F0-4371-B486-1861FD875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4562" y="2594743"/>
            <a:ext cx="1928489" cy="1928489"/>
          </a:xfrm>
          <a:prstGeom prst="rect">
            <a:avLst/>
          </a:prstGeom>
        </p:spPr>
      </p:pic>
      <p:sp>
        <p:nvSpPr>
          <p:cNvPr id="32" name="Tekstfelt 31">
            <a:extLst>
              <a:ext uri="{FF2B5EF4-FFF2-40B4-BE49-F238E27FC236}">
                <a16:creationId xmlns:a16="http://schemas.microsoft.com/office/drawing/2014/main" id="{914AFA4D-A738-466E-BB23-A478AFBDEBC5}"/>
              </a:ext>
            </a:extLst>
          </p:cNvPr>
          <p:cNvSpPr txBox="1"/>
          <p:nvPr/>
        </p:nvSpPr>
        <p:spPr>
          <a:xfrm>
            <a:off x="8118196" y="441043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249.-</a:t>
            </a:r>
          </a:p>
        </p:txBody>
      </p:sp>
      <p:pic>
        <p:nvPicPr>
          <p:cNvPr id="34" name="Billede 33">
            <a:extLst>
              <a:ext uri="{FF2B5EF4-FFF2-40B4-BE49-F238E27FC236}">
                <a16:creationId xmlns:a16="http://schemas.microsoft.com/office/drawing/2014/main" id="{9F365B85-1B4D-45DC-8E76-D76353C1C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099" y="2923182"/>
            <a:ext cx="627285" cy="872572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1BA58C73-2E7B-4CEF-BE41-4A06A77912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166" y="2923182"/>
            <a:ext cx="601860" cy="605399"/>
          </a:xfrm>
          <a:prstGeom prst="rect">
            <a:avLst/>
          </a:prstGeom>
        </p:spPr>
      </p:pic>
      <p:pic>
        <p:nvPicPr>
          <p:cNvPr id="38" name="Billede 37">
            <a:extLst>
              <a:ext uri="{FF2B5EF4-FFF2-40B4-BE49-F238E27FC236}">
                <a16:creationId xmlns:a16="http://schemas.microsoft.com/office/drawing/2014/main" id="{72577D29-467F-4342-979C-50B3544407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368" y="3709544"/>
            <a:ext cx="704554" cy="598707"/>
          </a:xfrm>
          <a:prstGeom prst="rect">
            <a:avLst/>
          </a:prstGeom>
        </p:spPr>
      </p:pic>
      <p:pic>
        <p:nvPicPr>
          <p:cNvPr id="40" name="Billede 39">
            <a:extLst>
              <a:ext uri="{FF2B5EF4-FFF2-40B4-BE49-F238E27FC236}">
                <a16:creationId xmlns:a16="http://schemas.microsoft.com/office/drawing/2014/main" id="{1187157D-D4E2-4B93-BB54-3A5B8B2A24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76" y="2941052"/>
            <a:ext cx="613632" cy="509544"/>
          </a:xfrm>
          <a:prstGeom prst="rect">
            <a:avLst/>
          </a:prstGeom>
        </p:spPr>
      </p:pic>
      <p:pic>
        <p:nvPicPr>
          <p:cNvPr id="41" name="Billede 40">
            <a:extLst>
              <a:ext uri="{FF2B5EF4-FFF2-40B4-BE49-F238E27FC236}">
                <a16:creationId xmlns:a16="http://schemas.microsoft.com/office/drawing/2014/main" id="{F0B95ACF-C0DE-4725-8371-E522B98F6E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49" y="2907123"/>
            <a:ext cx="704554" cy="598707"/>
          </a:xfrm>
          <a:prstGeom prst="rect">
            <a:avLst/>
          </a:prstGeom>
        </p:spPr>
      </p:pic>
      <p:pic>
        <p:nvPicPr>
          <p:cNvPr id="42" name="Billede 41">
            <a:extLst>
              <a:ext uri="{FF2B5EF4-FFF2-40B4-BE49-F238E27FC236}">
                <a16:creationId xmlns:a16="http://schemas.microsoft.com/office/drawing/2014/main" id="{46FD7EE0-72B3-4D7E-92B0-F6788C6988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72" y="3471504"/>
            <a:ext cx="627285" cy="872572"/>
          </a:xfrm>
          <a:prstGeom prst="rect">
            <a:avLst/>
          </a:prstGeom>
        </p:spPr>
      </p:pic>
      <p:pic>
        <p:nvPicPr>
          <p:cNvPr id="43" name="Billede 42">
            <a:extLst>
              <a:ext uri="{FF2B5EF4-FFF2-40B4-BE49-F238E27FC236}">
                <a16:creationId xmlns:a16="http://schemas.microsoft.com/office/drawing/2014/main" id="{3CB81B79-4817-4827-A6B1-DB60B1537C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996" y="3623140"/>
            <a:ext cx="601860" cy="605399"/>
          </a:xfrm>
          <a:prstGeom prst="rect">
            <a:avLst/>
          </a:prstGeom>
        </p:spPr>
      </p:pic>
      <p:sp>
        <p:nvSpPr>
          <p:cNvPr id="44" name="Rektangel 43">
            <a:extLst>
              <a:ext uri="{FF2B5EF4-FFF2-40B4-BE49-F238E27FC236}">
                <a16:creationId xmlns:a16="http://schemas.microsoft.com/office/drawing/2014/main" id="{B7E17A0F-9FC8-40F0-B4C7-78341FD748B5}"/>
              </a:ext>
            </a:extLst>
          </p:cNvPr>
          <p:cNvSpPr/>
          <p:nvPr/>
        </p:nvSpPr>
        <p:spPr>
          <a:xfrm>
            <a:off x="5557272" y="5036786"/>
            <a:ext cx="1333787" cy="405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Vælg</a:t>
            </a:r>
            <a:endParaRPr lang="da-DK" b="1" dirty="0"/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3A5E4D89-A8B7-4F9A-8AB7-B3EE9C0035AA}"/>
              </a:ext>
            </a:extLst>
          </p:cNvPr>
          <p:cNvSpPr/>
          <p:nvPr/>
        </p:nvSpPr>
        <p:spPr>
          <a:xfrm>
            <a:off x="7783285" y="5027911"/>
            <a:ext cx="1333787" cy="405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600" b="1" dirty="0"/>
              <a:t>Vælg</a:t>
            </a:r>
            <a:endParaRPr lang="da-DK" b="1" dirty="0"/>
          </a:p>
        </p:txBody>
      </p:sp>
      <p:pic>
        <p:nvPicPr>
          <p:cNvPr id="29" name="Billede 28">
            <a:extLst>
              <a:ext uri="{FF2B5EF4-FFF2-40B4-BE49-F238E27FC236}">
                <a16:creationId xmlns:a16="http://schemas.microsoft.com/office/drawing/2014/main" id="{E61B4AB1-4764-4F1E-82E3-D180D3A2F8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17" y="1049518"/>
            <a:ext cx="813564" cy="81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99</Words>
  <Application>Microsoft Office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Johanne Berg</dc:creator>
  <cp:lastModifiedBy>Johanne Berg</cp:lastModifiedBy>
  <cp:revision>11</cp:revision>
  <dcterms:created xsi:type="dcterms:W3CDTF">2021-10-14T10:35:45Z</dcterms:created>
  <dcterms:modified xsi:type="dcterms:W3CDTF">2021-10-14T12:22:01Z</dcterms:modified>
</cp:coreProperties>
</file>