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351-38DF-400C-B6C3-E2F596F5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F5F3EA-9D3E-47ED-9D4A-0316666F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611E8-32CA-4EF1-9042-E730943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6EE1E-F564-4900-B9E4-A5AD1AF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2E0827-E47C-4FD1-B43C-A176FAC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93218-71BE-4C02-A428-CF4242A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3620A-E045-4AB4-A1FA-956E76BC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92AB24-725C-400E-AC2F-FC69D3B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67080A-3EDF-477B-A8C5-44D6E4E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8F33A4-FC72-4C20-B97C-1CF1BEE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C1C5CD-9638-4520-A351-631F3971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2EC5BB-1DE5-4282-8D4A-87785BD3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9D158-F836-4291-8147-210D673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C76B7D-1149-45FE-A9E9-D820FB5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AB11F-E7CD-46EC-B295-343B1E2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9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5DED-7DEC-48DA-AB98-5E502CBD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9670A6-93AC-49EF-8D06-3079061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62D9B-484D-4730-9716-815D5E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A882C-EA41-421F-BF25-787E8598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F942E3-DC15-47CC-8B17-9DDAD8C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866BF-040D-49B8-AC5F-6D0BB64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BFF31F-B3D8-4E0E-BD0C-E9F05876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190E8F-8B97-4196-8BBC-193AFFF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1766A8-1335-486F-AE3D-BF52FDF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8F7F9E-28D2-4D5D-BDC1-2016D9A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4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837E-F03C-4996-9B95-B9D6E56A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04FD-E846-4702-98C2-F08B9A7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88218A-0FF1-4A26-9E93-DA1903E3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93821-302B-4792-B188-166BC5A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787394-95C0-4FEC-AD8F-A828BCF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6767FC-B42C-4C87-9090-84A0B07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4DF4-C405-4941-B245-A97901E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4372B-494B-41CE-9BD9-ABD25795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A4FF0B-6A19-42A9-A0D2-94A5F209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1EFFBD-A8EE-4F22-95DF-1BD19FB1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62BAED-E708-4EB5-BDB8-F19F33AA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736429-404D-4268-8972-543DC54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350A267-BFE4-4D0C-9C22-5CC7E55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EAEB8A-93AE-4B6C-9D8C-C56F86D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8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63A9-5290-4794-B9E3-1142BF0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E69F10-203D-4F46-9E10-40FC68F7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5C1AED-E00B-457E-9D7B-4FF3882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6139BB-38A7-4932-9B03-17573A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6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5C8F87-9D65-41AC-AA6D-80D36B5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2974D71-F292-40E0-9786-BB8CF0C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03C8282-5A67-4C27-BD3F-1B2DBD2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F73C-4174-4E31-AB60-5A0B155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8216C-8707-4BE0-BB81-1245B99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521195-12BE-459C-9CB6-97C8241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31C212-96B9-409C-9061-33DC098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C45329-982D-4276-ACDE-07EBBE1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33F3D5-0451-4BCF-939C-B2DE81E2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942-1462-4F97-9737-D48190A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D0C2A5-94AF-4E1C-8D5E-5D2DE55F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2AFFF3-3E80-4DE5-BFC7-4A7379BE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24B7C4-82AD-4EA3-87A8-D35404EC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05F040-2621-4272-8374-31D667A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B046DB-6080-4799-895B-BB6EC136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043738-8C73-424B-ACC6-F494DF1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AC1A4D-0428-4351-8F80-7AFAB7EB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9942C8-4138-4881-9FF6-CAA5C5E7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41C950-146A-43E7-A0A5-B43E8FD8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5558A4-DE9C-4C09-8644-903FD614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5143D90-F23C-486A-8EAF-A0F7B1CF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36" y="736601"/>
            <a:ext cx="5568486" cy="5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3004-6AB3-4125-A6B6-90C5069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F6A05-E8FE-44F9-BC86-25C972C2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/>
              <a:t>CityCrawl</a:t>
            </a:r>
            <a:endParaRPr lang="da-DK" dirty="0"/>
          </a:p>
          <a:p>
            <a:r>
              <a:rPr lang="da-DK" dirty="0"/>
              <a:t>Præsentation af platformen </a:t>
            </a:r>
            <a:r>
              <a:rPr lang="da-DK" dirty="0" err="1"/>
              <a:t>CityCrawl</a:t>
            </a:r>
            <a:endParaRPr lang="da-DK" dirty="0"/>
          </a:p>
          <a:p>
            <a:pPr lvl="1"/>
            <a:r>
              <a:rPr lang="da-DK" dirty="0"/>
              <a:t>CC-App</a:t>
            </a:r>
          </a:p>
          <a:p>
            <a:pPr lvl="1"/>
            <a:r>
              <a:rPr lang="da-DK" dirty="0"/>
              <a:t>CC-Web</a:t>
            </a:r>
          </a:p>
          <a:p>
            <a:pPr lvl="1"/>
            <a:r>
              <a:rPr lang="da-DK" dirty="0"/>
              <a:t>CC-Database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12160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5D7BB-4291-45A8-B29B-9E7BAF8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Implementering af CC-App</a:t>
            </a:r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6CA35B5-6C89-4C28-858F-4ACA11E42AE6}"/>
              </a:ext>
            </a:extLst>
          </p:cNvPr>
          <p:cNvSpPr txBox="1"/>
          <p:nvPr/>
        </p:nvSpPr>
        <p:spPr>
          <a:xfrm>
            <a:off x="838200" y="1803401"/>
            <a:ext cx="2417265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MVVM struktur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CCHttpClient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89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A88CC-D5D8-40F6-B083-19FD154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CC-Web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A516C-F514-477E-A555-4FED6DE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A68FF-E234-42BC-AD09-428F5E0C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09D8CB-50DB-4041-9757-514AFA7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3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57F7E-1CDE-4EC3-8B49-601439BB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Web-API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1CAC68-6C65-464E-804A-19EFF743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0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Indholdsfortegnelse</vt:lpstr>
      <vt:lpstr>Implementering af CC-App</vt:lpstr>
      <vt:lpstr>CC-Web</vt:lpstr>
      <vt:lpstr>CC-Database</vt:lpstr>
      <vt:lpstr>Web-API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CityCrawl</dc:title>
  <dc:creator>Johanne Berg</dc:creator>
  <cp:lastModifiedBy>Christina Pedersen</cp:lastModifiedBy>
  <cp:revision>5</cp:revision>
  <dcterms:created xsi:type="dcterms:W3CDTF">2022-01-24T09:24:02Z</dcterms:created>
  <dcterms:modified xsi:type="dcterms:W3CDTF">2022-01-24T09:49:39Z</dcterms:modified>
</cp:coreProperties>
</file>