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ailto:hans@hansen.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81BBC7F-6DD5-423D-9AA2-44059C9E05A1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39D788-05BF-41C4-866F-E4446EA0BCD6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09097E-635E-43D3-9900-97CF939E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496B1F7-D914-4413-8597-C25D53EB8FAA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A4D9D55-C9B0-42DB-B12E-C8D1E7811372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FAFC72B-1B38-444D-A052-277180933512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002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3CC81C0-2AA3-4E66-B744-7BEE114FC089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8765EAE-ED5A-4FF8-911D-FE796534349C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0487F8-61CD-4865-9395-49E251F0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42DD86-CCF7-453B-AB2B-98C71ABE70B0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20D2EA1-C4EF-4452-86B5-D04EC006BB35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8BB8421-4F17-4B0D-BEF8-AFB7C099B339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C8AD4340-79AF-4D01-A29D-E6C6184D4FCE}"/>
              </a:ext>
            </a:extLst>
          </p:cNvPr>
          <p:cNvSpPr txBox="1"/>
          <p:nvPr/>
        </p:nvSpPr>
        <p:spPr>
          <a:xfrm>
            <a:off x="3112741" y="3824093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200" dirty="0">
              <a:solidFill>
                <a:srgbClr val="FF0000"/>
              </a:solidFill>
            </a:endParaRPr>
          </a:p>
          <a:p>
            <a:pPr algn="ctr"/>
            <a:r>
              <a:rPr lang="da-DK" sz="1200" dirty="0">
                <a:solidFill>
                  <a:srgbClr val="FF0000"/>
                </a:solidFill>
              </a:rPr>
              <a:t>Kontroller venligst at korrekte oplysninger er indtastet eller opret en bruger</a:t>
            </a:r>
          </a:p>
        </p:txBody>
      </p:sp>
    </p:spTree>
    <p:extLst>
      <p:ext uri="{BB962C8B-B14F-4D97-AF65-F5344CB8AC3E}">
        <p14:creationId xmlns:p14="http://schemas.microsoft.com/office/powerpoint/2010/main" val="478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CA2E931-59D6-4DB3-BAB5-ACB5CAF23F5C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8FC9BC5-645F-4B04-B55B-A0C778EBE24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41BFF77-CBC4-4A39-A6A0-99E8F376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3C552ECE-2047-4A79-94DD-F5BE59C4151D}"/>
              </a:ext>
            </a:extLst>
          </p:cNvPr>
          <p:cNvSpPr/>
          <p:nvPr/>
        </p:nvSpPr>
        <p:spPr>
          <a:xfrm>
            <a:off x="4717525" y="2066897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12345678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3C6DDA8-DF9E-447F-A45E-2095E040F746}"/>
              </a:ext>
            </a:extLst>
          </p:cNvPr>
          <p:cNvSpPr/>
          <p:nvPr/>
        </p:nvSpPr>
        <p:spPr>
          <a:xfrm>
            <a:off x="5429106" y="5286075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7FA8464-B67F-48DE-8696-C1E997836A2E}"/>
              </a:ext>
            </a:extLst>
          </p:cNvPr>
          <p:cNvSpPr txBox="1"/>
          <p:nvPr/>
        </p:nvSpPr>
        <p:spPr>
          <a:xfrm>
            <a:off x="4717525" y="175912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CVR-nummer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996CABA-C9B0-482A-97C6-F28E5C34AB39}"/>
              </a:ext>
            </a:extLst>
          </p:cNvPr>
          <p:cNvSpPr txBox="1"/>
          <p:nvPr/>
        </p:nvSpPr>
        <p:spPr>
          <a:xfrm>
            <a:off x="4717525" y="2434028"/>
            <a:ext cx="1483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Virksomhedsnavn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C5F1508-7FE8-4ACF-A2C7-624BB5DDD8B6}"/>
              </a:ext>
            </a:extLst>
          </p:cNvPr>
          <p:cNvSpPr/>
          <p:nvPr/>
        </p:nvSpPr>
        <p:spPr>
          <a:xfrm>
            <a:off x="4717525" y="275052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 err="1">
                <a:solidFill>
                  <a:schemeClr val="bg1">
                    <a:lumMod val="65000"/>
                  </a:schemeClr>
                </a:solidFill>
              </a:rPr>
              <a:t>CityCrawl</a:t>
            </a:r>
            <a:endParaRPr lang="da-DK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3705218-B299-420B-9E58-060A73FFBE09}"/>
              </a:ext>
            </a:extLst>
          </p:cNvPr>
          <p:cNvSpPr/>
          <p:nvPr/>
        </p:nvSpPr>
        <p:spPr>
          <a:xfrm>
            <a:off x="4717525" y="3367196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 Hansen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2F4BF9D-1CBE-4D3D-A5AD-79D2D6CD81D0}"/>
              </a:ext>
            </a:extLst>
          </p:cNvPr>
          <p:cNvSpPr txBox="1"/>
          <p:nvPr/>
        </p:nvSpPr>
        <p:spPr>
          <a:xfrm>
            <a:off x="4698070" y="3114791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Kontakt person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41AB7CC-3667-44D7-ADF3-806152EA5FA5}"/>
              </a:ext>
            </a:extLst>
          </p:cNvPr>
          <p:cNvSpPr txBox="1"/>
          <p:nvPr/>
        </p:nvSpPr>
        <p:spPr>
          <a:xfrm>
            <a:off x="4689196" y="372834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143AA87-2FF1-44F7-943E-379AB168EED5}"/>
              </a:ext>
            </a:extLst>
          </p:cNvPr>
          <p:cNvSpPr/>
          <p:nvPr/>
        </p:nvSpPr>
        <p:spPr>
          <a:xfrm>
            <a:off x="4717525" y="398387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E73F565-FD9D-456D-BA6D-C53C97EDE269}"/>
              </a:ext>
            </a:extLst>
          </p:cNvPr>
          <p:cNvSpPr/>
          <p:nvPr/>
        </p:nvSpPr>
        <p:spPr>
          <a:xfrm>
            <a:off x="4717525" y="457959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9863895-E59F-41EE-ADEA-428643D7B5E2}"/>
              </a:ext>
            </a:extLst>
          </p:cNvPr>
          <p:cNvSpPr txBox="1"/>
          <p:nvPr/>
        </p:nvSpPr>
        <p:spPr>
          <a:xfrm>
            <a:off x="4698070" y="4327186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9244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89"/>
            <a:ext cx="7287699" cy="5953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3" y="837052"/>
            <a:ext cx="1718795" cy="400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59747" y="895629"/>
            <a:ext cx="61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Log af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716187" y="1993228"/>
            <a:ext cx="229274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Virksomheds profil</a:t>
            </a:r>
          </a:p>
          <a:p>
            <a:endParaRPr lang="da-DK" sz="1400" dirty="0"/>
          </a:p>
          <a:p>
            <a:r>
              <a:rPr lang="da-DK" sz="1400" dirty="0"/>
              <a:t>Virksomhedsnavn: </a:t>
            </a:r>
            <a:r>
              <a:rPr lang="da-DK" sz="1400" dirty="0" err="1"/>
              <a:t>CityCrawl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/>
              <a:t>CVR-nummer: 12345678</a:t>
            </a:r>
          </a:p>
          <a:p>
            <a:endParaRPr lang="da-DK" sz="1400" dirty="0"/>
          </a:p>
          <a:p>
            <a:r>
              <a:rPr lang="da-DK" sz="1400" dirty="0"/>
              <a:t>Kontaktperson: Hans Hansen</a:t>
            </a:r>
          </a:p>
          <a:p>
            <a:endParaRPr lang="da-DK" sz="1400" dirty="0"/>
          </a:p>
          <a:p>
            <a:r>
              <a:rPr lang="da-DK" sz="1400" dirty="0"/>
              <a:t>E-mail: </a:t>
            </a:r>
            <a:r>
              <a:rPr lang="da-DK" sz="1400" dirty="0">
                <a:hlinkClick r:id="rId4"/>
              </a:rPr>
              <a:t>hans@hansen.dk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/>
              <a:t>Virksomhedsbeskrivelse:	 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7293221" y="2204345"/>
            <a:ext cx="1986441" cy="2328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7198685" y="1845284"/>
            <a:ext cx="20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Bookede pubcrawls</a:t>
            </a:r>
          </a:p>
          <a:p>
            <a:endParaRPr lang="da-DK" dirty="0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A0D35114-CF91-4771-A09B-9B1342D4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55097D83-5BEE-4879-9650-5A7199CF4FDC}"/>
              </a:ext>
            </a:extLst>
          </p:cNvPr>
          <p:cNvSpPr/>
          <p:nvPr/>
        </p:nvSpPr>
        <p:spPr>
          <a:xfrm>
            <a:off x="2799370" y="4616684"/>
            <a:ext cx="2209561" cy="11724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EBBC214-31CE-43A1-87E1-A4D27C61EC0E}"/>
              </a:ext>
            </a:extLst>
          </p:cNvPr>
          <p:cNvSpPr/>
          <p:nvPr/>
        </p:nvSpPr>
        <p:spPr>
          <a:xfrm>
            <a:off x="2799370" y="5919604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Gem</a:t>
            </a:r>
          </a:p>
        </p:txBody>
      </p:sp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91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Johanne Berg</cp:lastModifiedBy>
  <cp:revision>14</cp:revision>
  <dcterms:created xsi:type="dcterms:W3CDTF">2021-10-14T10:35:45Z</dcterms:created>
  <dcterms:modified xsi:type="dcterms:W3CDTF">2021-11-11T12:01:52Z</dcterms:modified>
</cp:coreProperties>
</file>